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73" r:id="rId3"/>
    <p:sldId id="272" r:id="rId4"/>
    <p:sldId id="259" r:id="rId5"/>
    <p:sldId id="274" r:id="rId6"/>
    <p:sldId id="267" r:id="rId7"/>
    <p:sldId id="266" r:id="rId8"/>
    <p:sldId id="268" r:id="rId9"/>
    <p:sldId id="269" r:id="rId10"/>
    <p:sldId id="270" r:id="rId11"/>
    <p:sldId id="275" r:id="rId12"/>
  </p:sldIdLst>
  <p:sldSz cx="14630400" cy="8229600"/>
  <p:notesSz cx="6858000" cy="9144000"/>
  <p:defaultTextStyle>
    <a:defPPr>
      <a:defRPr lang="en-US"/>
    </a:defPPr>
    <a:lvl1pPr marL="0" algn="l" defTabSz="1048542" rtl="0" eaLnBrk="1" latinLnBrk="0" hangingPunct="1">
      <a:defRPr sz="2100" kern="1200">
        <a:solidFill>
          <a:schemeClr val="tx1"/>
        </a:solidFill>
        <a:latin typeface="+mn-lt"/>
        <a:ea typeface="+mn-ea"/>
        <a:cs typeface="+mn-cs"/>
      </a:defRPr>
    </a:lvl1pPr>
    <a:lvl2pPr marL="524271" algn="l" defTabSz="1048542" rtl="0" eaLnBrk="1" latinLnBrk="0" hangingPunct="1">
      <a:defRPr sz="2100" kern="1200">
        <a:solidFill>
          <a:schemeClr val="tx1"/>
        </a:solidFill>
        <a:latin typeface="+mn-lt"/>
        <a:ea typeface="+mn-ea"/>
        <a:cs typeface="+mn-cs"/>
      </a:defRPr>
    </a:lvl2pPr>
    <a:lvl3pPr marL="1048542" algn="l" defTabSz="1048542" rtl="0" eaLnBrk="1" latinLnBrk="0" hangingPunct="1">
      <a:defRPr sz="2100" kern="1200">
        <a:solidFill>
          <a:schemeClr val="tx1"/>
        </a:solidFill>
        <a:latin typeface="+mn-lt"/>
        <a:ea typeface="+mn-ea"/>
        <a:cs typeface="+mn-cs"/>
      </a:defRPr>
    </a:lvl3pPr>
    <a:lvl4pPr marL="1572814" algn="l" defTabSz="1048542" rtl="0" eaLnBrk="1" latinLnBrk="0" hangingPunct="1">
      <a:defRPr sz="2100" kern="1200">
        <a:solidFill>
          <a:schemeClr val="tx1"/>
        </a:solidFill>
        <a:latin typeface="+mn-lt"/>
        <a:ea typeface="+mn-ea"/>
        <a:cs typeface="+mn-cs"/>
      </a:defRPr>
    </a:lvl4pPr>
    <a:lvl5pPr marL="2097085" algn="l" defTabSz="1048542" rtl="0" eaLnBrk="1" latinLnBrk="0" hangingPunct="1">
      <a:defRPr sz="2100" kern="1200">
        <a:solidFill>
          <a:schemeClr val="tx1"/>
        </a:solidFill>
        <a:latin typeface="+mn-lt"/>
        <a:ea typeface="+mn-ea"/>
        <a:cs typeface="+mn-cs"/>
      </a:defRPr>
    </a:lvl5pPr>
    <a:lvl6pPr marL="2621356" algn="l" defTabSz="1048542" rtl="0" eaLnBrk="1" latinLnBrk="0" hangingPunct="1">
      <a:defRPr sz="2100" kern="1200">
        <a:solidFill>
          <a:schemeClr val="tx1"/>
        </a:solidFill>
        <a:latin typeface="+mn-lt"/>
        <a:ea typeface="+mn-ea"/>
        <a:cs typeface="+mn-cs"/>
      </a:defRPr>
    </a:lvl6pPr>
    <a:lvl7pPr marL="3145627" algn="l" defTabSz="1048542" rtl="0" eaLnBrk="1" latinLnBrk="0" hangingPunct="1">
      <a:defRPr sz="2100" kern="1200">
        <a:solidFill>
          <a:schemeClr val="tx1"/>
        </a:solidFill>
        <a:latin typeface="+mn-lt"/>
        <a:ea typeface="+mn-ea"/>
        <a:cs typeface="+mn-cs"/>
      </a:defRPr>
    </a:lvl7pPr>
    <a:lvl8pPr marL="3669899" algn="l" defTabSz="1048542" rtl="0" eaLnBrk="1" latinLnBrk="0" hangingPunct="1">
      <a:defRPr sz="2100" kern="1200">
        <a:solidFill>
          <a:schemeClr val="tx1"/>
        </a:solidFill>
        <a:latin typeface="+mn-lt"/>
        <a:ea typeface="+mn-ea"/>
        <a:cs typeface="+mn-cs"/>
      </a:defRPr>
    </a:lvl8pPr>
    <a:lvl9pPr marL="4194170" algn="l" defTabSz="1048542" rtl="0" eaLnBrk="1" latinLnBrk="0" hangingPunct="1">
      <a:defRPr sz="2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628C"/>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8" d="100"/>
          <a:sy n="58" d="100"/>
        </p:scale>
        <p:origin x="-708" y="-78"/>
      </p:cViewPr>
      <p:guideLst>
        <p:guide orient="horz" pos="2594"/>
        <p:guide pos="4609"/>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bwMode="ltGray">
          <a:xfrm>
            <a:off x="4" y="0"/>
            <a:ext cx="14630399" cy="6162516"/>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2" name="Title 1"/>
          <p:cNvSpPr>
            <a:spLocks noGrp="1"/>
          </p:cNvSpPr>
          <p:nvPr>
            <p:ph type="ctrTitle"/>
          </p:nvPr>
        </p:nvSpPr>
        <p:spPr>
          <a:xfrm>
            <a:off x="1097284" y="4027018"/>
            <a:ext cx="12923520" cy="2008022"/>
          </a:xfrm>
        </p:spPr>
        <p:txBody>
          <a:bodyPr vert="horz" lIns="104854" tIns="0" rIns="52427" bIns="0" rtlCol="0" anchor="t">
            <a:normAutofit/>
            <a:scene3d>
              <a:camera prst="orthographicFront"/>
              <a:lightRig rig="threePt" dir="t">
                <a:rot lat="0" lon="0" rev="4800000"/>
              </a:lightRig>
            </a:scene3d>
            <a:sp3d prstMaterial="matte">
              <a:bevelT w="50800" h="10160"/>
            </a:sp3d>
          </a:bodyPr>
          <a:lstStyle>
            <a:lvl1pPr algn="l">
              <a:defRPr sz="5400" b="1"/>
            </a:lvl1pPr>
            <a:extLst/>
          </a:lstStyle>
          <a:p>
            <a:r>
              <a:rPr kumimoji="0" lang="en-US" smtClean="0"/>
              <a:t>Click to edit Master title style</a:t>
            </a:r>
            <a:endParaRPr kumimoji="0" lang="en-US"/>
          </a:p>
        </p:txBody>
      </p:sp>
      <p:sp>
        <p:nvSpPr>
          <p:cNvPr id="3" name="Subtitle 2"/>
          <p:cNvSpPr>
            <a:spLocks noGrp="1"/>
          </p:cNvSpPr>
          <p:nvPr>
            <p:ph type="subTitle" idx="1"/>
          </p:nvPr>
        </p:nvSpPr>
        <p:spPr>
          <a:xfrm>
            <a:off x="1097284" y="2194560"/>
            <a:ext cx="12923520" cy="1799539"/>
          </a:xfrm>
        </p:spPr>
        <p:txBody>
          <a:bodyPr lIns="136311" tIns="0" rIns="52427" bIns="0" anchor="b"/>
          <a:lstStyle>
            <a:lvl1pPr marL="0" indent="0" algn="l">
              <a:buNone/>
              <a:defRPr sz="2300">
                <a:solidFill>
                  <a:srgbClr val="FFFFFF"/>
                </a:solidFill>
              </a:defRPr>
            </a:lvl1pPr>
            <a:lvl2pPr marL="524271" indent="0" algn="ctr">
              <a:buNone/>
              <a:defRPr>
                <a:solidFill>
                  <a:schemeClr val="tx1">
                    <a:tint val="75000"/>
                  </a:schemeClr>
                </a:solidFill>
              </a:defRPr>
            </a:lvl2pPr>
            <a:lvl3pPr marL="1048542" indent="0" algn="ctr">
              <a:buNone/>
              <a:defRPr>
                <a:solidFill>
                  <a:schemeClr val="tx1">
                    <a:tint val="75000"/>
                  </a:schemeClr>
                </a:solidFill>
              </a:defRPr>
            </a:lvl3pPr>
            <a:lvl4pPr marL="1572814" indent="0" algn="ctr">
              <a:buNone/>
              <a:defRPr>
                <a:solidFill>
                  <a:schemeClr val="tx1">
                    <a:tint val="75000"/>
                  </a:schemeClr>
                </a:solidFill>
              </a:defRPr>
            </a:lvl4pPr>
            <a:lvl5pPr marL="2097085" indent="0" algn="ctr">
              <a:buNone/>
              <a:defRPr>
                <a:solidFill>
                  <a:schemeClr val="tx1">
                    <a:tint val="75000"/>
                  </a:schemeClr>
                </a:solidFill>
              </a:defRPr>
            </a:lvl5pPr>
            <a:lvl6pPr marL="2621356" indent="0" algn="ctr">
              <a:buNone/>
              <a:defRPr>
                <a:solidFill>
                  <a:schemeClr val="tx1">
                    <a:tint val="75000"/>
                  </a:schemeClr>
                </a:solidFill>
              </a:defRPr>
            </a:lvl6pPr>
            <a:lvl7pPr marL="3145627" indent="0" algn="ctr">
              <a:buNone/>
              <a:defRPr>
                <a:solidFill>
                  <a:schemeClr val="tx1">
                    <a:tint val="75000"/>
                  </a:schemeClr>
                </a:solidFill>
              </a:defRPr>
            </a:lvl7pPr>
            <a:lvl8pPr marL="3669899" indent="0" algn="ctr">
              <a:buNone/>
              <a:defRPr>
                <a:solidFill>
                  <a:schemeClr val="tx1">
                    <a:tint val="75000"/>
                  </a:schemeClr>
                </a:solidFill>
              </a:defRPr>
            </a:lvl8pPr>
            <a:lvl9pPr marL="4194170" indent="0" algn="ctr">
              <a:buNone/>
              <a:defRPr>
                <a:solidFill>
                  <a:schemeClr val="tx1">
                    <a:tint val="75000"/>
                  </a:schemeClr>
                </a:solidFill>
              </a:defRPr>
            </a:lvl9pPr>
            <a:extLst/>
          </a:lstStyle>
          <a:p>
            <a:r>
              <a:rPr kumimoji="0" lang="en-US" smtClean="0"/>
              <a:t>Click to edit Master subtitle style</a:t>
            </a:r>
            <a:endParaRPr kumimoji="0" lang="en-US"/>
          </a:p>
        </p:txBody>
      </p:sp>
      <p:sp>
        <p:nvSpPr>
          <p:cNvPr id="4" name="Date Placeholder 3"/>
          <p:cNvSpPr>
            <a:spLocks noGrp="1"/>
          </p:cNvSpPr>
          <p:nvPr>
            <p:ph type="dt" sz="half" idx="10"/>
          </p:nvPr>
        </p:nvSpPr>
        <p:spPr/>
        <p:txBody>
          <a:bodyPr/>
          <a:lstStyle/>
          <a:p>
            <a:fld id="{46CC8C84-59A7-486D-A41B-258B5F593214}" type="datetimeFigureOut">
              <a:rPr lang="en-US" smtClean="0"/>
              <a:pPr/>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9BA29-138A-4B5E-8D35-725F026807F8}" type="slidenum">
              <a:rPr lang="en-US" smtClean="0"/>
              <a:pPr/>
              <a:t>‹#›</a:t>
            </a:fld>
            <a:endParaRPr lang="en-US"/>
          </a:p>
        </p:txBody>
      </p:sp>
      <p:sp>
        <p:nvSpPr>
          <p:cNvPr id="10" name="Rectangle 9"/>
          <p:cNvSpPr/>
          <p:nvPr/>
        </p:nvSpPr>
        <p:spPr bwMode="invGray">
          <a:xfrm>
            <a:off x="7" y="6154002"/>
            <a:ext cx="14630400" cy="54864"/>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6CC8C84-59A7-486D-A41B-258B5F593214}" type="datetimeFigureOut">
              <a:rPr lang="en-US" smtClean="0"/>
              <a:pPr/>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9BA29-138A-4B5E-8D35-725F026807F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10558272" y="2"/>
            <a:ext cx="73152" cy="82296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8" name="Rectangle 7"/>
          <p:cNvSpPr/>
          <p:nvPr/>
        </p:nvSpPr>
        <p:spPr bwMode="ltGray">
          <a:xfrm>
            <a:off x="10636306" y="2"/>
            <a:ext cx="4023362" cy="82296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2" name="Vertical Title 1"/>
          <p:cNvSpPr>
            <a:spLocks noGrp="1"/>
          </p:cNvSpPr>
          <p:nvPr>
            <p:ph type="title" orient="vert"/>
          </p:nvPr>
        </p:nvSpPr>
        <p:spPr>
          <a:xfrm>
            <a:off x="10850880" y="329572"/>
            <a:ext cx="3048000" cy="7021829"/>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731520" y="365763"/>
            <a:ext cx="9631680" cy="7021829"/>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6CC8C84-59A7-486D-A41B-258B5F593214}" type="datetimeFigureOut">
              <a:rPr lang="en-US" smtClean="0"/>
              <a:pPr/>
              <a:t>9/25/2024</a:t>
            </a:fld>
            <a:endParaRPr lang="en-US"/>
          </a:p>
        </p:txBody>
      </p:sp>
      <p:sp>
        <p:nvSpPr>
          <p:cNvPr id="5" name="Footer Placeholder 4"/>
          <p:cNvSpPr>
            <a:spLocks noGrp="1"/>
          </p:cNvSpPr>
          <p:nvPr>
            <p:ph type="ftr" sz="quarter" idx="11"/>
          </p:nvPr>
        </p:nvSpPr>
        <p:spPr>
          <a:xfrm>
            <a:off x="4224961" y="7652959"/>
            <a:ext cx="6138247" cy="438150"/>
          </a:xfrm>
        </p:spPr>
        <p:txBody>
          <a:bodyPr/>
          <a:lstStyle/>
          <a:p>
            <a:endParaRPr lang="en-US"/>
          </a:p>
        </p:txBody>
      </p:sp>
      <p:sp>
        <p:nvSpPr>
          <p:cNvPr id="6" name="Slide Number Placeholder 5"/>
          <p:cNvSpPr>
            <a:spLocks noGrp="1"/>
          </p:cNvSpPr>
          <p:nvPr>
            <p:ph type="sldNum" sz="quarter" idx="12"/>
          </p:nvPr>
        </p:nvSpPr>
        <p:spPr/>
        <p:txBody>
          <a:bodyPr/>
          <a:lstStyle/>
          <a:p>
            <a:fld id="{CFA9BA29-138A-4B5E-8D35-725F026807F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31529" y="186543"/>
            <a:ext cx="13167361" cy="1503273"/>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6CC8C84-59A7-486D-A41B-258B5F593214}" type="datetimeFigureOut">
              <a:rPr lang="en-US" smtClean="0"/>
              <a:pPr/>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9BA29-138A-4B5E-8D35-725F026807F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bwMode="ltGray">
          <a:xfrm>
            <a:off x="7" y="7"/>
            <a:ext cx="14630400" cy="312302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12" name="Rectangle 11"/>
          <p:cNvSpPr/>
          <p:nvPr/>
        </p:nvSpPr>
        <p:spPr bwMode="invGray">
          <a:xfrm>
            <a:off x="7" y="3123024"/>
            <a:ext cx="14630400" cy="54864"/>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2" name="Title 1"/>
          <p:cNvSpPr>
            <a:spLocks noGrp="1"/>
          </p:cNvSpPr>
          <p:nvPr>
            <p:ph type="title"/>
          </p:nvPr>
        </p:nvSpPr>
        <p:spPr>
          <a:xfrm>
            <a:off x="1199697" y="142648"/>
            <a:ext cx="12821107" cy="1964131"/>
          </a:xfrm>
        </p:spPr>
        <p:txBody>
          <a:bodyPr vert="horz" lIns="104854" tIns="0" rIns="104854" bIns="0" rtlCol="0" anchor="b">
            <a:normAutofit/>
            <a:scene3d>
              <a:camera prst="orthographicFront"/>
              <a:lightRig rig="threePt" dir="t">
                <a:rot lat="0" lon="0" rev="4800000"/>
              </a:lightRig>
            </a:scene3d>
            <a:sp3d prstMaterial="matte">
              <a:bevelT w="50800" h="10160"/>
            </a:sp3d>
          </a:bodyPr>
          <a:lstStyle>
            <a:lvl1pPr algn="l">
              <a:defRPr sz="54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1185066" y="2194566"/>
            <a:ext cx="12835738" cy="822959"/>
          </a:xfrm>
        </p:spPr>
        <p:txBody>
          <a:bodyPr lIns="167767" tIns="0" rIns="52427" bIns="0" anchor="t"/>
          <a:lstStyle>
            <a:lvl1pPr marL="0" indent="0">
              <a:buNone/>
              <a:defRPr sz="2300">
                <a:solidFill>
                  <a:srgbClr val="FFFFFF"/>
                </a:solidFill>
              </a:defRPr>
            </a:lvl1pPr>
            <a:lvl2pPr marL="524271" indent="0">
              <a:buNone/>
              <a:defRPr sz="2100">
                <a:solidFill>
                  <a:schemeClr val="tx1">
                    <a:tint val="75000"/>
                  </a:schemeClr>
                </a:solidFill>
              </a:defRPr>
            </a:lvl2pPr>
            <a:lvl3pPr marL="1048542" indent="0">
              <a:buNone/>
              <a:defRPr sz="1800">
                <a:solidFill>
                  <a:schemeClr val="tx1">
                    <a:tint val="75000"/>
                  </a:schemeClr>
                </a:solidFill>
              </a:defRPr>
            </a:lvl3pPr>
            <a:lvl4pPr marL="1572814" indent="0">
              <a:buNone/>
              <a:defRPr sz="1600">
                <a:solidFill>
                  <a:schemeClr val="tx1">
                    <a:tint val="75000"/>
                  </a:schemeClr>
                </a:solidFill>
              </a:defRPr>
            </a:lvl4pPr>
            <a:lvl5pPr marL="2097085" indent="0">
              <a:buNone/>
              <a:defRPr sz="1600">
                <a:solidFill>
                  <a:schemeClr val="tx1">
                    <a:tint val="75000"/>
                  </a:schemeClr>
                </a:solidFill>
              </a:defRPr>
            </a:lvl5pPr>
            <a:lvl6pPr marL="2621356" indent="0">
              <a:buNone/>
              <a:defRPr sz="1600">
                <a:solidFill>
                  <a:schemeClr val="tx1">
                    <a:tint val="75000"/>
                  </a:schemeClr>
                </a:solidFill>
              </a:defRPr>
            </a:lvl6pPr>
            <a:lvl7pPr marL="3145627" indent="0">
              <a:buNone/>
              <a:defRPr sz="1600">
                <a:solidFill>
                  <a:schemeClr val="tx1">
                    <a:tint val="75000"/>
                  </a:schemeClr>
                </a:solidFill>
              </a:defRPr>
            </a:lvl7pPr>
            <a:lvl8pPr marL="3669899" indent="0">
              <a:buNone/>
              <a:defRPr sz="1600">
                <a:solidFill>
                  <a:schemeClr val="tx1">
                    <a:tint val="75000"/>
                  </a:schemeClr>
                </a:solidFill>
              </a:defRPr>
            </a:lvl8pPr>
            <a:lvl9pPr marL="4194170" indent="0">
              <a:buNone/>
              <a:defRPr sz="1600">
                <a:solidFill>
                  <a:schemeClr val="tx1">
                    <a:tint val="75000"/>
                  </a:schemeClr>
                </a:solidFill>
              </a:defRPr>
            </a:lvl9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46CC8C84-59A7-486D-A41B-258B5F593214}" type="datetimeFigureOut">
              <a:rPr lang="en-US" smtClean="0"/>
              <a:pPr/>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9BA29-138A-4B5E-8D35-725F026807F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731520" y="2128725"/>
            <a:ext cx="6461760" cy="5548579"/>
          </a:xfrm>
        </p:spPr>
        <p:txBody>
          <a:bodyPr lIns="104854"/>
          <a:lstStyle>
            <a:lvl1pPr>
              <a:defRPr sz="3200"/>
            </a:lvl1pPr>
            <a:lvl2pPr>
              <a:defRPr sz="2800"/>
            </a:lvl2pPr>
            <a:lvl3pPr>
              <a:defRPr sz="2300"/>
            </a:lvl3pPr>
            <a:lvl4pPr>
              <a:defRPr sz="2100"/>
            </a:lvl4pPr>
            <a:lvl5pPr>
              <a:defRPr sz="2100"/>
            </a:lvl5pPr>
            <a:lvl6pPr>
              <a:defRPr sz="2100"/>
            </a:lvl6pPr>
            <a:lvl7pPr>
              <a:defRPr sz="2100"/>
            </a:lvl7pPr>
            <a:lvl8pPr>
              <a:defRPr sz="2100"/>
            </a:lvl8pPr>
            <a:lvl9pPr>
              <a:defRPr sz="21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7437120" y="2128725"/>
            <a:ext cx="6461760" cy="5548579"/>
          </a:xfrm>
        </p:spPr>
        <p:txBody>
          <a:bodyPr/>
          <a:lstStyle>
            <a:lvl1pPr>
              <a:defRPr sz="3200"/>
            </a:lvl1pPr>
            <a:lvl2pPr>
              <a:defRPr sz="2800"/>
            </a:lvl2pPr>
            <a:lvl3pPr>
              <a:defRPr sz="2300"/>
            </a:lvl3pPr>
            <a:lvl4pPr>
              <a:defRPr sz="2100"/>
            </a:lvl4pPr>
            <a:lvl5pPr>
              <a:defRPr sz="2100"/>
            </a:lvl5pPr>
            <a:lvl6pPr>
              <a:defRPr sz="2100"/>
            </a:lvl6pPr>
            <a:lvl7pPr>
              <a:defRPr sz="2100"/>
            </a:lvl7pPr>
            <a:lvl8pPr>
              <a:defRPr sz="2100"/>
            </a:lvl8pPr>
            <a:lvl9pPr>
              <a:defRPr sz="21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46CC8C84-59A7-486D-A41B-258B5F593214}" type="datetimeFigureOut">
              <a:rPr lang="en-US" smtClean="0"/>
              <a:pPr/>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9BA29-138A-4B5E-8D35-725F026807F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31526" y="2038792"/>
            <a:ext cx="6464300" cy="858425"/>
          </a:xfrm>
        </p:spPr>
        <p:txBody>
          <a:bodyPr lIns="167767" anchor="ctr"/>
          <a:lstStyle>
            <a:lvl1pPr marL="0" indent="0">
              <a:buNone/>
              <a:defRPr sz="2600" b="1" cap="all" baseline="0"/>
            </a:lvl1pPr>
            <a:lvl2pPr marL="524271" indent="0">
              <a:buNone/>
              <a:defRPr sz="2300" b="1"/>
            </a:lvl2pPr>
            <a:lvl3pPr marL="1048542" indent="0">
              <a:buNone/>
              <a:defRPr sz="2100" b="1"/>
            </a:lvl3pPr>
            <a:lvl4pPr marL="1572814" indent="0">
              <a:buNone/>
              <a:defRPr sz="1800" b="1"/>
            </a:lvl4pPr>
            <a:lvl5pPr marL="2097085" indent="0">
              <a:buNone/>
              <a:defRPr sz="1800" b="1"/>
            </a:lvl5pPr>
            <a:lvl6pPr marL="2621356" indent="0">
              <a:buNone/>
              <a:defRPr sz="1800" b="1"/>
            </a:lvl6pPr>
            <a:lvl7pPr marL="3145627" indent="0">
              <a:buNone/>
              <a:defRPr sz="1800" b="1"/>
            </a:lvl7pPr>
            <a:lvl8pPr marL="3669899" indent="0">
              <a:buNone/>
              <a:defRPr sz="1800" b="1"/>
            </a:lvl8pPr>
            <a:lvl9pPr marL="4194170" indent="0">
              <a:buNone/>
              <a:defRPr sz="1800" b="1"/>
            </a:lvl9pPr>
            <a:extLst/>
          </a:lstStyle>
          <a:p>
            <a:pPr lvl="0" eaLnBrk="1" latinLnBrk="0" hangingPunct="1"/>
            <a:r>
              <a:rPr kumimoji="0" lang="en-US" smtClean="0"/>
              <a:t>Click to edit Master text styles</a:t>
            </a:r>
          </a:p>
        </p:txBody>
      </p:sp>
      <p:sp>
        <p:nvSpPr>
          <p:cNvPr id="4" name="Content Placeholder 3"/>
          <p:cNvSpPr>
            <a:spLocks noGrp="1"/>
          </p:cNvSpPr>
          <p:nvPr>
            <p:ph sz="half" idx="2"/>
          </p:nvPr>
        </p:nvSpPr>
        <p:spPr>
          <a:xfrm>
            <a:off x="731526" y="2939420"/>
            <a:ext cx="6464300" cy="4741546"/>
          </a:xfrm>
        </p:spPr>
        <p:txBody>
          <a:bodyPr/>
          <a:lstStyle>
            <a:lvl1pPr>
              <a:defRPr sz="2800"/>
            </a:lvl1pPr>
            <a:lvl2pPr>
              <a:defRPr sz="2300"/>
            </a:lvl2pPr>
            <a:lvl3pPr>
              <a:defRPr sz="21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Text Placeholder 4"/>
          <p:cNvSpPr>
            <a:spLocks noGrp="1"/>
          </p:cNvSpPr>
          <p:nvPr>
            <p:ph type="body" sz="quarter" idx="3"/>
          </p:nvPr>
        </p:nvSpPr>
        <p:spPr>
          <a:xfrm>
            <a:off x="7432043" y="2038792"/>
            <a:ext cx="6466840" cy="858425"/>
          </a:xfrm>
        </p:spPr>
        <p:txBody>
          <a:bodyPr lIns="167767" anchor="ctr"/>
          <a:lstStyle>
            <a:lvl1pPr marL="0" indent="0">
              <a:buNone/>
              <a:defRPr sz="2600" b="1" cap="all" baseline="0"/>
            </a:lvl1pPr>
            <a:lvl2pPr marL="524271" indent="0">
              <a:buNone/>
              <a:defRPr sz="2300" b="1"/>
            </a:lvl2pPr>
            <a:lvl3pPr marL="1048542" indent="0">
              <a:buNone/>
              <a:defRPr sz="2100" b="1"/>
            </a:lvl3pPr>
            <a:lvl4pPr marL="1572814" indent="0">
              <a:buNone/>
              <a:defRPr sz="1800" b="1"/>
            </a:lvl4pPr>
            <a:lvl5pPr marL="2097085" indent="0">
              <a:buNone/>
              <a:defRPr sz="1800" b="1"/>
            </a:lvl5pPr>
            <a:lvl6pPr marL="2621356" indent="0">
              <a:buNone/>
              <a:defRPr sz="1800" b="1"/>
            </a:lvl6pPr>
            <a:lvl7pPr marL="3145627" indent="0">
              <a:buNone/>
              <a:defRPr sz="1800" b="1"/>
            </a:lvl7pPr>
            <a:lvl8pPr marL="3669899" indent="0">
              <a:buNone/>
              <a:defRPr sz="1800" b="1"/>
            </a:lvl8pPr>
            <a:lvl9pPr marL="4194170" indent="0">
              <a:buNone/>
              <a:defRPr sz="1800" b="1"/>
            </a:lvl9pPr>
            <a:extLst/>
          </a:lstStyle>
          <a:p>
            <a:pPr lvl="0" eaLnBrk="1" latinLnBrk="0" hangingPunct="1"/>
            <a:r>
              <a:rPr kumimoji="0" lang="en-US" smtClean="0"/>
              <a:t>Click to edit Master text styles</a:t>
            </a:r>
          </a:p>
        </p:txBody>
      </p:sp>
      <p:sp>
        <p:nvSpPr>
          <p:cNvPr id="6" name="Content Placeholder 5"/>
          <p:cNvSpPr>
            <a:spLocks noGrp="1"/>
          </p:cNvSpPr>
          <p:nvPr>
            <p:ph sz="quarter" idx="4"/>
          </p:nvPr>
        </p:nvSpPr>
        <p:spPr>
          <a:xfrm>
            <a:off x="7432043" y="2939420"/>
            <a:ext cx="6466840" cy="4741546"/>
          </a:xfrm>
        </p:spPr>
        <p:txBody>
          <a:bodyPr/>
          <a:lstStyle>
            <a:lvl1pPr>
              <a:defRPr sz="2800"/>
            </a:lvl1pPr>
            <a:lvl2pPr>
              <a:defRPr sz="2300"/>
            </a:lvl2pPr>
            <a:lvl3pPr>
              <a:defRPr sz="21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46CC8C84-59A7-486D-A41B-258B5F593214}" type="datetimeFigureOut">
              <a:rPr lang="en-US" smtClean="0"/>
              <a:pPr/>
              <a:t>9/25/2024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9BA29-138A-4B5E-8D35-725F026807F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46CC8C84-59A7-486D-A41B-258B5F593214}" type="datetimeFigureOut">
              <a:rPr lang="en-US" smtClean="0"/>
              <a:pPr/>
              <a:t>9/25/2024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9BA29-138A-4B5E-8D35-725F026807F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CC8C84-59A7-486D-A41B-258B5F593214}" type="datetimeFigureOut">
              <a:rPr lang="en-US" smtClean="0"/>
              <a:pPr/>
              <a:t>9/25/2024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9BA29-138A-4B5E-8D35-725F026807F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8549" y="182880"/>
            <a:ext cx="4037990" cy="1174091"/>
          </a:xfrm>
        </p:spPr>
        <p:txBody>
          <a:bodyPr vert="horz" lIns="83883" rIns="52427" bIns="0" rtlCol="0" anchor="b">
            <a:normAutofit/>
            <a:sp3d prstMaterial="matte"/>
          </a:bodyPr>
          <a:lstStyle>
            <a:lvl1pPr algn="l">
              <a:defRPr sz="2300" b="0"/>
            </a:lvl1pPr>
            <a:extLst/>
          </a:lstStyle>
          <a:p>
            <a:r>
              <a:rPr kumimoji="0" lang="en-US" smtClean="0"/>
              <a:t>Click to edit Master title style</a:t>
            </a:r>
            <a:endParaRPr kumimoji="0" lang="en-US"/>
          </a:p>
        </p:txBody>
      </p:sp>
      <p:sp>
        <p:nvSpPr>
          <p:cNvPr id="3" name="Content Placeholder 2"/>
          <p:cNvSpPr>
            <a:spLocks noGrp="1"/>
          </p:cNvSpPr>
          <p:nvPr>
            <p:ph idx="1"/>
          </p:nvPr>
        </p:nvSpPr>
        <p:spPr>
          <a:xfrm>
            <a:off x="4831003" y="2091766"/>
            <a:ext cx="9473026" cy="5470663"/>
          </a:xfrm>
        </p:spPr>
        <p:txBody>
          <a:bodyPr/>
          <a:lstStyle>
            <a:lvl1pPr>
              <a:defRPr sz="3700"/>
            </a:lvl1pPr>
            <a:lvl2pPr>
              <a:defRPr sz="3200"/>
            </a:lvl2pPr>
            <a:lvl3pPr>
              <a:defRPr sz="2800"/>
            </a:lvl3pPr>
            <a:lvl4pPr>
              <a:defRPr sz="2300"/>
            </a:lvl4pPr>
            <a:lvl5pPr>
              <a:defRPr sz="2300"/>
            </a:lvl5pPr>
            <a:lvl6pPr>
              <a:defRPr sz="2300"/>
            </a:lvl6pPr>
            <a:lvl7pPr>
              <a:defRPr sz="2300"/>
            </a:lvl7pPr>
            <a:lvl8pPr>
              <a:defRPr sz="2300"/>
            </a:lvl8pPr>
            <a:lvl9pPr>
              <a:defRPr sz="23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Text Placeholder 3"/>
          <p:cNvSpPr>
            <a:spLocks noGrp="1"/>
          </p:cNvSpPr>
          <p:nvPr>
            <p:ph type="body" sz="half" idx="2"/>
          </p:nvPr>
        </p:nvSpPr>
        <p:spPr>
          <a:xfrm>
            <a:off x="268540" y="2076023"/>
            <a:ext cx="3950208" cy="5486400"/>
          </a:xfrm>
        </p:spPr>
        <p:txBody>
          <a:bodyPr/>
          <a:lstStyle>
            <a:lvl1pPr marL="0" indent="0">
              <a:buNone/>
              <a:defRPr sz="1600"/>
            </a:lvl1pPr>
            <a:lvl2pPr marL="524271" indent="0">
              <a:buNone/>
              <a:defRPr sz="1400"/>
            </a:lvl2pPr>
            <a:lvl3pPr marL="1048542" indent="0">
              <a:buNone/>
              <a:defRPr sz="1100"/>
            </a:lvl3pPr>
            <a:lvl4pPr marL="1572814" indent="0">
              <a:buNone/>
              <a:defRPr sz="1000"/>
            </a:lvl4pPr>
            <a:lvl5pPr marL="2097085" indent="0">
              <a:buNone/>
              <a:defRPr sz="1000"/>
            </a:lvl5pPr>
            <a:lvl6pPr marL="2621356" indent="0">
              <a:buNone/>
              <a:defRPr sz="1000"/>
            </a:lvl6pPr>
            <a:lvl7pPr marL="3145627" indent="0">
              <a:buNone/>
              <a:defRPr sz="1000"/>
            </a:lvl7pPr>
            <a:lvl8pPr marL="3669899" indent="0">
              <a:buNone/>
              <a:defRPr sz="1000"/>
            </a:lvl8pPr>
            <a:lvl9pPr marL="4194170" indent="0">
              <a:buNone/>
              <a:defRPr sz="10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46CC8C84-59A7-486D-A41B-258B5F593214}" type="datetimeFigureOut">
              <a:rPr lang="en-US" smtClean="0"/>
              <a:pPr/>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9BA29-138A-4B5E-8D35-725F026807F8}" type="slidenum">
              <a:rPr lang="en-US" smtClean="0"/>
              <a:pPr/>
              <a:t>‹#›</a:t>
            </a:fld>
            <a:endParaRPr lang="en-US"/>
          </a:p>
        </p:txBody>
      </p:sp>
      <p:sp>
        <p:nvSpPr>
          <p:cNvPr id="12" name="Rectangle 11"/>
          <p:cNvSpPr/>
          <p:nvPr/>
        </p:nvSpPr>
        <p:spPr bwMode="invGray">
          <a:xfrm>
            <a:off x="4569180" y="2"/>
            <a:ext cx="73152" cy="1744674"/>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9" name="Rectangle 8"/>
          <p:cNvSpPr/>
          <p:nvPr/>
        </p:nvSpPr>
        <p:spPr bwMode="invGray">
          <a:xfrm>
            <a:off x="4569180" y="2"/>
            <a:ext cx="73152" cy="1744674"/>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3352" y="186537"/>
            <a:ext cx="4040241" cy="1174091"/>
          </a:xfrm>
        </p:spPr>
        <p:txBody>
          <a:bodyPr lIns="83883" bIns="0" anchor="b">
            <a:sp3d prstMaterial="matte"/>
          </a:bodyPr>
          <a:lstStyle>
            <a:lvl1pPr algn="l">
              <a:defRPr sz="23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4646088" y="1781776"/>
            <a:ext cx="9995835" cy="6447831"/>
          </a:xfrm>
          <a:solidFill>
            <a:schemeClr val="bg2">
              <a:shade val="75000"/>
            </a:schemeClr>
          </a:solidFill>
        </p:spPr>
        <p:txBody>
          <a:bodyPr/>
          <a:lstStyle>
            <a:lvl1pPr marL="0" indent="0">
              <a:buNone/>
              <a:defRPr sz="3700"/>
            </a:lvl1pPr>
            <a:lvl2pPr marL="524271" indent="0">
              <a:buNone/>
              <a:defRPr sz="3200"/>
            </a:lvl2pPr>
            <a:lvl3pPr marL="1048542" indent="0">
              <a:buNone/>
              <a:defRPr sz="2800"/>
            </a:lvl3pPr>
            <a:lvl4pPr marL="1572814" indent="0">
              <a:buNone/>
              <a:defRPr sz="2300"/>
            </a:lvl4pPr>
            <a:lvl5pPr marL="2097085" indent="0">
              <a:buNone/>
              <a:defRPr sz="2300"/>
            </a:lvl5pPr>
            <a:lvl6pPr marL="2621356" indent="0">
              <a:buNone/>
              <a:defRPr sz="2300"/>
            </a:lvl6pPr>
            <a:lvl7pPr marL="3145627" indent="0">
              <a:buNone/>
              <a:defRPr sz="2300"/>
            </a:lvl7pPr>
            <a:lvl8pPr marL="3669899" indent="0">
              <a:buNone/>
              <a:defRPr sz="2300"/>
            </a:lvl8pPr>
            <a:lvl9pPr marL="4194170" indent="0">
              <a:buNone/>
              <a:defRPr sz="2300"/>
            </a:lvl9pPr>
            <a:extLst/>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263348" y="2073861"/>
            <a:ext cx="3950208" cy="5486400"/>
          </a:xfrm>
        </p:spPr>
        <p:txBody>
          <a:bodyPr/>
          <a:lstStyle>
            <a:lvl1pPr marL="0" indent="0">
              <a:buNone/>
              <a:defRPr sz="1600"/>
            </a:lvl1pPr>
            <a:lvl2pPr marL="524271" indent="0">
              <a:buNone/>
              <a:defRPr sz="1400"/>
            </a:lvl2pPr>
            <a:lvl3pPr marL="1048542" indent="0">
              <a:buNone/>
              <a:defRPr sz="1100"/>
            </a:lvl3pPr>
            <a:lvl4pPr marL="1572814" indent="0">
              <a:buNone/>
              <a:defRPr sz="1000"/>
            </a:lvl4pPr>
            <a:lvl5pPr marL="2097085" indent="0">
              <a:buNone/>
              <a:defRPr sz="1000"/>
            </a:lvl5pPr>
            <a:lvl6pPr marL="2621356" indent="0">
              <a:buNone/>
              <a:defRPr sz="1000"/>
            </a:lvl6pPr>
            <a:lvl7pPr marL="3145627" indent="0">
              <a:buNone/>
              <a:defRPr sz="1000"/>
            </a:lvl7pPr>
            <a:lvl8pPr marL="3669899" indent="0">
              <a:buNone/>
              <a:defRPr sz="1000"/>
            </a:lvl8pPr>
            <a:lvl9pPr marL="4194170" indent="0">
              <a:buNone/>
              <a:defRPr sz="10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263350" y="1404525"/>
            <a:ext cx="4037990" cy="241401"/>
          </a:xfrm>
        </p:spPr>
        <p:txBody>
          <a:bodyPr/>
          <a:lstStyle/>
          <a:p>
            <a:fld id="{46CC8C84-59A7-486D-A41B-258B5F593214}" type="datetimeFigureOut">
              <a:rPr lang="en-US" smtClean="0"/>
              <a:pPr/>
              <a:t>9/25/2024</a:t>
            </a:fld>
            <a:endParaRPr lang="en-US"/>
          </a:p>
        </p:txBody>
      </p:sp>
      <p:sp>
        <p:nvSpPr>
          <p:cNvPr id="11" name="Rectangle 10"/>
          <p:cNvSpPr/>
          <p:nvPr/>
        </p:nvSpPr>
        <p:spPr>
          <a:xfrm>
            <a:off x="4569180" y="2"/>
            <a:ext cx="73152" cy="82296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9" name="Rectangle 8"/>
          <p:cNvSpPr/>
          <p:nvPr/>
        </p:nvSpPr>
        <p:spPr bwMode="invGray">
          <a:xfrm>
            <a:off x="4569180" y="2"/>
            <a:ext cx="73152" cy="82296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6" name="Footer Placeholder 5"/>
          <p:cNvSpPr>
            <a:spLocks noGrp="1"/>
          </p:cNvSpPr>
          <p:nvPr>
            <p:ph type="ftr" sz="quarter" idx="11"/>
          </p:nvPr>
        </p:nvSpPr>
        <p:spPr>
          <a:xfrm>
            <a:off x="4857301" y="1404525"/>
            <a:ext cx="8310067" cy="241401"/>
          </a:xfrm>
        </p:spPr>
        <p:txBody>
          <a:bodyPr/>
          <a:lstStyle>
            <a:lvl1pPr>
              <a:defRPr>
                <a:solidFill>
                  <a:schemeClr val="bg1">
                    <a:shade val="50000"/>
                  </a:schemeClr>
                </a:solidFill>
              </a:defRPr>
            </a:lvl1pPr>
          </a:lstStyle>
          <a:p>
            <a:endParaRPr lang="en-US"/>
          </a:p>
        </p:txBody>
      </p:sp>
      <p:sp>
        <p:nvSpPr>
          <p:cNvPr id="7" name="Slide Number Placeholder 6"/>
          <p:cNvSpPr>
            <a:spLocks noGrp="1"/>
          </p:cNvSpPr>
          <p:nvPr>
            <p:ph type="sldNum" sz="quarter" idx="12"/>
          </p:nvPr>
        </p:nvSpPr>
        <p:spPr>
          <a:xfrm>
            <a:off x="13342927" y="1404525"/>
            <a:ext cx="1174182" cy="241401"/>
          </a:xfrm>
        </p:spPr>
        <p:txBody>
          <a:bodyPr/>
          <a:lstStyle/>
          <a:p>
            <a:fld id="{CFA9BA29-138A-4B5E-8D35-725F026807F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7" y="1723074"/>
            <a:ext cx="14630400" cy="54864"/>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7" name="Rectangle 6"/>
          <p:cNvSpPr/>
          <p:nvPr/>
        </p:nvSpPr>
        <p:spPr bwMode="ltGray">
          <a:xfrm>
            <a:off x="4" y="7"/>
            <a:ext cx="14630399" cy="172048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lIns="104854" tIns="52427" rIns="104854" bIns="52427" rtlCol="0" anchor="ctr"/>
          <a:lstStyle>
            <a:extLst/>
          </a:lstStyle>
          <a:p>
            <a:pPr algn="ctr" eaLnBrk="1" latinLnBrk="0" hangingPunct="1"/>
            <a:endParaRPr kumimoji="0" lang="en-US"/>
          </a:p>
        </p:txBody>
      </p:sp>
      <p:sp>
        <p:nvSpPr>
          <p:cNvPr id="2" name="Title Placeholder 1"/>
          <p:cNvSpPr>
            <a:spLocks noGrp="1"/>
          </p:cNvSpPr>
          <p:nvPr>
            <p:ph type="title"/>
          </p:nvPr>
        </p:nvSpPr>
        <p:spPr>
          <a:xfrm>
            <a:off x="731529" y="182884"/>
            <a:ext cx="13167361" cy="1501276"/>
          </a:xfrm>
          <a:prstGeom prst="rect">
            <a:avLst/>
          </a:prstGeom>
        </p:spPr>
        <p:txBody>
          <a:bodyPr vert="horz" lIns="104854" tIns="52427" rIns="52427" bIns="52427" rtlCol="0" anchor="ctr">
            <a:normAutofit/>
            <a:scene3d>
              <a:camera prst="orthographicFront"/>
              <a:lightRig rig="threePt" dir="t">
                <a:rot lat="0" lon="0" rev="4800000"/>
              </a:lightRig>
            </a:scene3d>
            <a:sp3d prstMaterial="matte">
              <a:bevelT w="50800" h="10160"/>
            </a:sp3d>
          </a:bodyPr>
          <a:lstStyle>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31529" y="2130238"/>
            <a:ext cx="13167361" cy="5550731"/>
          </a:xfrm>
          <a:prstGeom prst="rect">
            <a:avLst/>
          </a:prstGeom>
        </p:spPr>
        <p:txBody>
          <a:bodyPr vert="horz" lIns="62913" tIns="104854" rIns="104854" bIns="52427" rtlCol="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4" name="Date Placeholder 3"/>
          <p:cNvSpPr>
            <a:spLocks noGrp="1"/>
          </p:cNvSpPr>
          <p:nvPr>
            <p:ph type="dt" sz="half" idx="2"/>
          </p:nvPr>
        </p:nvSpPr>
        <p:spPr>
          <a:xfrm>
            <a:off x="731520" y="7772398"/>
            <a:ext cx="3413760" cy="329185"/>
          </a:xfrm>
          <a:prstGeom prst="rect">
            <a:avLst/>
          </a:prstGeom>
        </p:spPr>
        <p:txBody>
          <a:bodyPr vert="horz" lIns="125825" tIns="52427" rIns="52427" bIns="0" rtlCol="0" anchor="b"/>
          <a:lstStyle>
            <a:lvl1pPr algn="l" eaLnBrk="1" latinLnBrk="0" hangingPunct="1">
              <a:defRPr kumimoji="0" sz="1400">
                <a:solidFill>
                  <a:schemeClr val="tx1">
                    <a:tint val="95000"/>
                  </a:schemeClr>
                </a:solidFill>
              </a:defRPr>
            </a:lvl1pPr>
            <a:extLst/>
          </a:lstStyle>
          <a:p>
            <a:fld id="{46CC8C84-59A7-486D-A41B-258B5F593214}" type="datetimeFigureOut">
              <a:rPr lang="en-US" smtClean="0"/>
              <a:pPr/>
              <a:t>9/25/2024</a:t>
            </a:fld>
            <a:endParaRPr lang="en-US"/>
          </a:p>
        </p:txBody>
      </p:sp>
      <p:sp>
        <p:nvSpPr>
          <p:cNvPr id="5" name="Footer Placeholder 4"/>
          <p:cNvSpPr>
            <a:spLocks noGrp="1"/>
          </p:cNvSpPr>
          <p:nvPr>
            <p:ph type="ftr" sz="quarter" idx="3"/>
          </p:nvPr>
        </p:nvSpPr>
        <p:spPr>
          <a:xfrm>
            <a:off x="4224959" y="7772398"/>
            <a:ext cx="8812351" cy="329185"/>
          </a:xfrm>
          <a:prstGeom prst="rect">
            <a:avLst/>
          </a:prstGeom>
        </p:spPr>
        <p:txBody>
          <a:bodyPr vert="horz" lIns="52427" tIns="52427" rIns="52427" bIns="0" rtlCol="0" anchor="b"/>
          <a:lstStyle>
            <a:lvl1pPr algn="l" eaLnBrk="1" latinLnBrk="0" hangingPunct="1">
              <a:defRPr kumimoji="0" sz="1400">
                <a:solidFill>
                  <a:schemeClr val="tx1">
                    <a:tint val="95000"/>
                  </a:schemeClr>
                </a:solidFill>
              </a:defRPr>
            </a:lvl1pPr>
            <a:extLst/>
          </a:lstStyle>
          <a:p>
            <a:endParaRPr lang="en-US"/>
          </a:p>
        </p:txBody>
      </p:sp>
      <p:sp>
        <p:nvSpPr>
          <p:cNvPr id="6" name="Slide Number Placeholder 5"/>
          <p:cNvSpPr>
            <a:spLocks noGrp="1"/>
          </p:cNvSpPr>
          <p:nvPr>
            <p:ph type="sldNum" sz="quarter" idx="4"/>
          </p:nvPr>
        </p:nvSpPr>
        <p:spPr>
          <a:xfrm>
            <a:off x="13127034" y="7772398"/>
            <a:ext cx="1174182" cy="329185"/>
          </a:xfrm>
          <a:prstGeom prst="rect">
            <a:avLst/>
          </a:prstGeom>
        </p:spPr>
        <p:txBody>
          <a:bodyPr vert="horz" lIns="104854" tIns="52427" rIns="104854" bIns="0" rtlCol="0" anchor="b"/>
          <a:lstStyle>
            <a:lvl1pPr algn="r" eaLnBrk="1" latinLnBrk="0" hangingPunct="1">
              <a:defRPr kumimoji="0" sz="1400">
                <a:solidFill>
                  <a:schemeClr val="tx1">
                    <a:tint val="95000"/>
                  </a:schemeClr>
                </a:solidFill>
              </a:defRPr>
            </a:lvl1pPr>
            <a:extLst/>
          </a:lstStyle>
          <a:p>
            <a:fld id="{CFA9BA29-138A-4B5E-8D35-725F026807F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rtl="0" eaLnBrk="1" latinLnBrk="0" hangingPunct="1">
        <a:spcBef>
          <a:spcPct val="0"/>
        </a:spcBef>
        <a:buNone/>
        <a:defRPr kumimoji="0" sz="5200" b="1" kern="1200">
          <a:solidFill>
            <a:schemeClr val="accent1">
              <a:satMod val="150000"/>
            </a:schemeClr>
          </a:solidFill>
          <a:effectLst/>
          <a:latin typeface="+mj-lt"/>
          <a:ea typeface="+mj-ea"/>
          <a:cs typeface="+mj-cs"/>
        </a:defRPr>
      </a:lvl1pPr>
      <a:extLst/>
    </p:titleStyle>
    <p:bodyStyle>
      <a:lvl1pPr marL="503300" indent="-366990" algn="l" rtl="0" eaLnBrk="1" latinLnBrk="0" hangingPunct="1">
        <a:spcBef>
          <a:spcPts val="0"/>
        </a:spcBef>
        <a:buClr>
          <a:schemeClr val="accent1"/>
        </a:buClr>
        <a:buSzPct val="80000"/>
        <a:buFont typeface="Wingdings 2"/>
        <a:buChar char=""/>
        <a:defRPr kumimoji="0" sz="3700" kern="1200">
          <a:solidFill>
            <a:schemeClr val="tx1"/>
          </a:solidFill>
          <a:latin typeface="+mn-lt"/>
          <a:ea typeface="+mn-ea"/>
          <a:cs typeface="+mn-cs"/>
        </a:defRPr>
      </a:lvl1pPr>
      <a:lvl2pPr marL="838834" indent="-314563" algn="l" rtl="0" eaLnBrk="1" latinLnBrk="0" hangingPunct="1">
        <a:spcBef>
          <a:spcPct val="20000"/>
        </a:spcBef>
        <a:buClr>
          <a:schemeClr val="accent2"/>
        </a:buClr>
        <a:buSzPct val="90000"/>
        <a:buFont typeface="Wingdings"/>
        <a:buChar char=""/>
        <a:defRPr kumimoji="0" sz="3200" kern="1200">
          <a:solidFill>
            <a:schemeClr val="tx1"/>
          </a:solidFill>
          <a:latin typeface="+mn-lt"/>
          <a:ea typeface="+mn-ea"/>
          <a:cs typeface="+mn-cs"/>
        </a:defRPr>
      </a:lvl2pPr>
      <a:lvl3pPr marL="1142911" indent="-262136" algn="l" rtl="0" eaLnBrk="1" latinLnBrk="0" hangingPunct="1">
        <a:spcBef>
          <a:spcPct val="20000"/>
        </a:spcBef>
        <a:buClr>
          <a:schemeClr val="accent3"/>
        </a:buClr>
        <a:buFont typeface="Arial"/>
        <a:buChar char="▪"/>
        <a:defRPr kumimoji="0" sz="2800" kern="1200">
          <a:solidFill>
            <a:schemeClr val="tx1"/>
          </a:solidFill>
          <a:latin typeface="+mn-lt"/>
          <a:ea typeface="+mn-ea"/>
          <a:cs typeface="+mn-cs"/>
        </a:defRPr>
      </a:lvl3pPr>
      <a:lvl4pPr marL="1394561" indent="-209708" algn="l" rtl="0" eaLnBrk="1" latinLnBrk="0" hangingPunct="1">
        <a:spcBef>
          <a:spcPct val="20000"/>
        </a:spcBef>
        <a:buClr>
          <a:schemeClr val="accent4"/>
        </a:buClr>
        <a:buFont typeface="Arial"/>
        <a:buChar char="▪"/>
        <a:defRPr kumimoji="0" sz="2300" kern="1200">
          <a:solidFill>
            <a:schemeClr val="tx1"/>
          </a:solidFill>
          <a:latin typeface="+mn-lt"/>
          <a:ea typeface="+mn-ea"/>
          <a:cs typeface="+mn-cs"/>
        </a:defRPr>
      </a:lvl4pPr>
      <a:lvl5pPr marL="1635726" indent="-209708" algn="l" rtl="0" eaLnBrk="1" latinLnBrk="0" hangingPunct="1">
        <a:spcBef>
          <a:spcPct val="20000"/>
        </a:spcBef>
        <a:buClr>
          <a:schemeClr val="accent5"/>
        </a:buClr>
        <a:buFont typeface="Wingdings 3"/>
        <a:buChar char=""/>
        <a:defRPr kumimoji="0" lang="en-US" sz="2300" kern="1200" smtClean="0">
          <a:solidFill>
            <a:schemeClr val="tx1"/>
          </a:solidFill>
          <a:latin typeface="+mn-lt"/>
          <a:ea typeface="+mn-ea"/>
          <a:cs typeface="+mn-cs"/>
        </a:defRPr>
      </a:lvl5pPr>
      <a:lvl6pPr marL="1866406" indent="-209708" algn="l" rtl="0" eaLnBrk="1" latinLnBrk="0" hangingPunct="1">
        <a:spcBef>
          <a:spcPct val="20000"/>
        </a:spcBef>
        <a:buClr>
          <a:schemeClr val="accent6"/>
        </a:buClr>
        <a:buSzPct val="100000"/>
        <a:buFont typeface="Wingdings 2"/>
        <a:buChar char=""/>
        <a:defRPr kumimoji="0" sz="2300" kern="1200">
          <a:solidFill>
            <a:schemeClr val="tx1"/>
          </a:solidFill>
          <a:latin typeface="+mn-lt"/>
          <a:ea typeface="+mn-ea"/>
          <a:cs typeface="+mn-cs"/>
        </a:defRPr>
      </a:lvl6pPr>
      <a:lvl7pPr marL="2097085" indent="-209708" algn="l" rtl="0" eaLnBrk="1" latinLnBrk="0" hangingPunct="1">
        <a:spcBef>
          <a:spcPct val="20000"/>
        </a:spcBef>
        <a:buClr>
          <a:schemeClr val="accent1"/>
        </a:buClr>
        <a:buSzPct val="100000"/>
        <a:buFont typeface="Wingdings 2"/>
        <a:buChar char=""/>
        <a:defRPr kumimoji="0" sz="2100" kern="1200">
          <a:solidFill>
            <a:schemeClr val="tx1"/>
          </a:solidFill>
          <a:latin typeface="+mn-lt"/>
          <a:ea typeface="+mn-ea"/>
          <a:cs typeface="+mn-cs"/>
        </a:defRPr>
      </a:lvl7pPr>
      <a:lvl8pPr marL="2327764" indent="-209708" algn="l" rtl="0" eaLnBrk="1" latinLnBrk="0" hangingPunct="1">
        <a:spcBef>
          <a:spcPct val="20000"/>
        </a:spcBef>
        <a:buClr>
          <a:schemeClr val="accent2"/>
        </a:buClr>
        <a:buFont typeface="Wingdings 2" pitchFamily="18" charset="2"/>
        <a:buChar char=""/>
        <a:defRPr kumimoji="0" sz="2100" kern="1200">
          <a:solidFill>
            <a:schemeClr val="tx1"/>
          </a:solidFill>
          <a:latin typeface="+mn-lt"/>
          <a:ea typeface="+mn-ea"/>
          <a:cs typeface="+mn-cs"/>
        </a:defRPr>
      </a:lvl8pPr>
      <a:lvl9pPr marL="2558444" indent="-209708" algn="l" rtl="0" eaLnBrk="1" latinLnBrk="0" hangingPunct="1">
        <a:spcBef>
          <a:spcPct val="20000"/>
        </a:spcBef>
        <a:buClr>
          <a:schemeClr val="accent3"/>
        </a:buClr>
        <a:buFont typeface="Wingdings 2" pitchFamily="18" charset="2"/>
        <a:buChar char=""/>
        <a:defRPr kumimoji="0" sz="21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524271" algn="l" rtl="0" eaLnBrk="1" latinLnBrk="0" hangingPunct="1">
        <a:defRPr kumimoji="0" kern="1200">
          <a:solidFill>
            <a:schemeClr val="tx1"/>
          </a:solidFill>
          <a:latin typeface="+mn-lt"/>
          <a:ea typeface="+mn-ea"/>
          <a:cs typeface="+mn-cs"/>
        </a:defRPr>
      </a:lvl2pPr>
      <a:lvl3pPr marL="1048542" algn="l" rtl="0" eaLnBrk="1" latinLnBrk="0" hangingPunct="1">
        <a:defRPr kumimoji="0" kern="1200">
          <a:solidFill>
            <a:schemeClr val="tx1"/>
          </a:solidFill>
          <a:latin typeface="+mn-lt"/>
          <a:ea typeface="+mn-ea"/>
          <a:cs typeface="+mn-cs"/>
        </a:defRPr>
      </a:lvl3pPr>
      <a:lvl4pPr marL="1572814" algn="l" rtl="0" eaLnBrk="1" latinLnBrk="0" hangingPunct="1">
        <a:defRPr kumimoji="0" kern="1200">
          <a:solidFill>
            <a:schemeClr val="tx1"/>
          </a:solidFill>
          <a:latin typeface="+mn-lt"/>
          <a:ea typeface="+mn-ea"/>
          <a:cs typeface="+mn-cs"/>
        </a:defRPr>
      </a:lvl4pPr>
      <a:lvl5pPr marL="2097085" algn="l" rtl="0" eaLnBrk="1" latinLnBrk="0" hangingPunct="1">
        <a:defRPr kumimoji="0" kern="1200">
          <a:solidFill>
            <a:schemeClr val="tx1"/>
          </a:solidFill>
          <a:latin typeface="+mn-lt"/>
          <a:ea typeface="+mn-ea"/>
          <a:cs typeface="+mn-cs"/>
        </a:defRPr>
      </a:lvl5pPr>
      <a:lvl6pPr marL="2621356" algn="l" rtl="0" eaLnBrk="1" latinLnBrk="0" hangingPunct="1">
        <a:defRPr kumimoji="0" kern="1200">
          <a:solidFill>
            <a:schemeClr val="tx1"/>
          </a:solidFill>
          <a:latin typeface="+mn-lt"/>
          <a:ea typeface="+mn-ea"/>
          <a:cs typeface="+mn-cs"/>
        </a:defRPr>
      </a:lvl6pPr>
      <a:lvl7pPr marL="3145627" algn="l" rtl="0" eaLnBrk="1" latinLnBrk="0" hangingPunct="1">
        <a:defRPr kumimoji="0" kern="1200">
          <a:solidFill>
            <a:schemeClr val="tx1"/>
          </a:solidFill>
          <a:latin typeface="+mn-lt"/>
          <a:ea typeface="+mn-ea"/>
          <a:cs typeface="+mn-cs"/>
        </a:defRPr>
      </a:lvl7pPr>
      <a:lvl8pPr marL="3669899" algn="l" rtl="0" eaLnBrk="1" latinLnBrk="0" hangingPunct="1">
        <a:defRPr kumimoji="0" kern="1200">
          <a:solidFill>
            <a:schemeClr val="tx1"/>
          </a:solidFill>
          <a:latin typeface="+mn-lt"/>
          <a:ea typeface="+mn-ea"/>
          <a:cs typeface="+mn-cs"/>
        </a:defRPr>
      </a:lvl8pPr>
      <a:lvl9pPr marL="419417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a:spLocks/>
          </p:cNvSpPr>
          <p:nvPr/>
        </p:nvSpPr>
        <p:spPr bwMode="auto">
          <a:xfrm>
            <a:off x="12418710" y="-1"/>
            <a:ext cx="2211692" cy="8229601"/>
          </a:xfrm>
          <a:custGeom>
            <a:avLst/>
            <a:gdLst>
              <a:gd name="T0" fmla="*/ 1639570 w 502"/>
              <a:gd name="T1" fmla="*/ 0 h 3168"/>
              <a:gd name="T2" fmla="*/ 303745 w 502"/>
              <a:gd name="T3" fmla="*/ 0 h 3168"/>
              <a:gd name="T4" fmla="*/ 0 w 502"/>
              <a:gd name="T5" fmla="*/ 10839450 h 3168"/>
              <a:gd name="T6" fmla="*/ 1639570 w 502"/>
              <a:gd name="T7" fmla="*/ 10839450 h 3168"/>
              <a:gd name="T8" fmla="*/ 1639570 w 502"/>
              <a:gd name="T9" fmla="*/ 0 h 31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2" h="3168">
                <a:moveTo>
                  <a:pt x="502" y="0"/>
                </a:moveTo>
                <a:cubicBezTo>
                  <a:pt x="93" y="0"/>
                  <a:pt x="93" y="0"/>
                  <a:pt x="93" y="0"/>
                </a:cubicBezTo>
                <a:cubicBezTo>
                  <a:pt x="146" y="383"/>
                  <a:pt x="323" y="1900"/>
                  <a:pt x="0" y="3168"/>
                </a:cubicBezTo>
                <a:cubicBezTo>
                  <a:pt x="502" y="3168"/>
                  <a:pt x="502" y="3168"/>
                  <a:pt x="502" y="3168"/>
                </a:cubicBezTo>
                <a:lnTo>
                  <a:pt x="502" y="0"/>
                </a:lnTo>
                <a:close/>
              </a:path>
            </a:pathLst>
          </a:custGeom>
          <a:gradFill flip="none" rotWithShape="1">
            <a:gsLst>
              <a:gs pos="0">
                <a:srgbClr val="FFFF00">
                  <a:shade val="30000"/>
                  <a:satMod val="115000"/>
                </a:srgbClr>
              </a:gs>
              <a:gs pos="50000">
                <a:srgbClr val="FFFF00">
                  <a:shade val="67500"/>
                  <a:satMod val="115000"/>
                </a:srgbClr>
              </a:gs>
              <a:gs pos="100000">
                <a:srgbClr val="FFFF00">
                  <a:shade val="100000"/>
                  <a:satMod val="115000"/>
                </a:srgbClr>
              </a:gs>
            </a:gsLst>
            <a:lin ang="5400000" scaled="1"/>
            <a:tileRect/>
          </a:gradFill>
          <a:ln>
            <a:noFill/>
          </a:ln>
          <a:effectLst/>
        </p:spPr>
        <p:txBody>
          <a:bodyPr vert="horz" wrap="square" lIns="126817" tIns="63409" rIns="126817" bIns="63409" numCol="1" anchor="t" anchorCtr="0" compatLnSpc="1">
            <a:prstTxWarp prst="textNoShape">
              <a:avLst/>
            </a:prstTxWarp>
          </a:bodyPr>
          <a:lstStyle/>
          <a:p>
            <a:pPr defTabSz="672496"/>
            <a:endParaRPr lang="en-US" sz="2500" dirty="0">
              <a:solidFill>
                <a:prstClr val="black"/>
              </a:solidFill>
            </a:endParaRPr>
          </a:p>
        </p:txBody>
      </p:sp>
      <p:sp>
        <p:nvSpPr>
          <p:cNvPr id="9" name="Text Box 2"/>
          <p:cNvSpPr txBox="1">
            <a:spLocks noChangeArrowheads="1"/>
          </p:cNvSpPr>
          <p:nvPr/>
        </p:nvSpPr>
        <p:spPr bwMode="auto">
          <a:xfrm>
            <a:off x="3657601" y="381000"/>
            <a:ext cx="8839200" cy="1374552"/>
          </a:xfrm>
          <a:prstGeom prst="rect">
            <a:avLst/>
          </a:prstGeom>
          <a:solidFill>
            <a:srgbClr val="FFFFFF"/>
          </a:solidFill>
          <a:ln w="9525" algn="ctr">
            <a:solidFill>
              <a:srgbClr val="FFFFFF"/>
            </a:solidFill>
            <a:miter lim="800000"/>
            <a:headEnd/>
            <a:tailEnd/>
          </a:ln>
        </p:spPr>
        <p:txBody>
          <a:bodyPr vert="horz" wrap="square" lIns="126817" tIns="63409" rIns="126817" bIns="63409" numCol="1" anchor="t" anchorCtr="0" compatLnSpc="1">
            <a:prstTxWarp prst="textNoShape">
              <a:avLst/>
            </a:prstTxWarp>
            <a:spAutoFit/>
          </a:bodyPr>
          <a:lstStyle/>
          <a:p>
            <a:pPr defTabSz="1268194" eaLnBrk="0" fontAlgn="base" hangingPunct="0">
              <a:spcBef>
                <a:spcPct val="0"/>
              </a:spcBef>
              <a:spcAft>
                <a:spcPct val="0"/>
              </a:spcAft>
            </a:pPr>
            <a:r>
              <a:rPr lang="en-US" sz="1900" dirty="0">
                <a:solidFill>
                  <a:srgbClr val="1F3864"/>
                </a:solidFill>
              </a:rPr>
              <a:t>THE SHETKARI SHIKSHAN MANDAL’S</a:t>
            </a:r>
          </a:p>
          <a:p>
            <a:pPr defTabSz="1268194" eaLnBrk="0" fontAlgn="base" hangingPunct="0">
              <a:spcBef>
                <a:spcPct val="0"/>
              </a:spcBef>
              <a:spcAft>
                <a:spcPct val="0"/>
              </a:spcAft>
            </a:pPr>
            <a:r>
              <a:rPr lang="en-US" sz="3100" b="1" dirty="0">
                <a:solidFill>
                  <a:srgbClr val="002060"/>
                </a:solidFill>
                <a:latin typeface="Britannic Bold" charset="0"/>
              </a:rPr>
              <a:t>BHIVARABAI SAWANT COLLEGE OF ENGINEERING AND RESEARCH </a:t>
            </a:r>
          </a:p>
        </p:txBody>
      </p:sp>
      <p:sp>
        <p:nvSpPr>
          <p:cNvPr id="10" name="Straight Connector 11"/>
          <p:cNvSpPr>
            <a:spLocks noChangeShapeType="1"/>
          </p:cNvSpPr>
          <p:nvPr/>
        </p:nvSpPr>
        <p:spPr bwMode="auto">
          <a:xfrm flipH="1">
            <a:off x="3352800" y="228600"/>
            <a:ext cx="2481" cy="2030267"/>
          </a:xfrm>
          <a:prstGeom prst="line">
            <a:avLst/>
          </a:prstGeom>
          <a:noFill/>
          <a:ln w="38100" algn="ctr">
            <a:solidFill>
              <a:srgbClr val="1F3763"/>
            </a:solidFill>
            <a:miter lim="800000"/>
            <a:headEnd/>
            <a:tailEnd/>
          </a:ln>
          <a:extLst>
            <a:ext uri="{909E8E84-426E-40DD-AFC4-6F175D3DCCD1}">
              <a14:hiddenFill xmlns="" xmlns:a14="http://schemas.microsoft.com/office/drawing/2010/main">
                <a:noFill/>
              </a14:hiddenFill>
            </a:ext>
          </a:extLst>
        </p:spPr>
        <p:txBody>
          <a:bodyPr vert="horz" wrap="square" lIns="126817" tIns="63409" rIns="126817" bIns="63409" numCol="1" anchor="t" anchorCtr="0" compatLnSpc="1">
            <a:prstTxWarp prst="textNoShape">
              <a:avLst/>
            </a:prstTxWarp>
          </a:bodyPr>
          <a:lstStyle/>
          <a:p>
            <a:pPr defTabSz="672496"/>
            <a:endParaRPr lang="en-US" sz="2500" dirty="0">
              <a:solidFill>
                <a:prstClr val="black"/>
              </a:solidFill>
            </a:endParaRPr>
          </a:p>
        </p:txBody>
      </p:sp>
      <p:pic>
        <p:nvPicPr>
          <p:cNvPr id="11" name="Picture 10" descr="BSCOER LOGO"/>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990600" y="228600"/>
            <a:ext cx="1804284" cy="20129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lgn="ctr">
                <a:solidFill>
                  <a:srgbClr val="000000"/>
                </a:solidFill>
                <a:miter lim="800000"/>
                <a:headEnd/>
                <a:tailEnd/>
              </a14:hiddenLine>
            </a:ext>
          </a:extLst>
        </p:spPr>
      </p:pic>
      <p:sp>
        <p:nvSpPr>
          <p:cNvPr id="12" name="Rectangle 11"/>
          <p:cNvSpPr/>
          <p:nvPr/>
        </p:nvSpPr>
        <p:spPr>
          <a:xfrm>
            <a:off x="3" y="7273125"/>
            <a:ext cx="12329931" cy="956481"/>
          </a:xfrm>
          <a:prstGeom prst="rect">
            <a:avLst/>
          </a:prstGeom>
          <a:solidFill>
            <a:srgbClr val="002060"/>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67249" tIns="33626" rIns="67249" bIns="33626" rtlCol="0" anchor="ctr"/>
          <a:lstStyle/>
          <a:p>
            <a:pPr algn="ctr" defTabSz="672496"/>
            <a:endParaRPr lang="en-US" sz="1400" dirty="0">
              <a:solidFill>
                <a:prstClr val="white"/>
              </a:solidFill>
            </a:endParaRPr>
          </a:p>
        </p:txBody>
      </p:sp>
      <p:sp>
        <p:nvSpPr>
          <p:cNvPr id="13" name="Text Box 26"/>
          <p:cNvSpPr txBox="1">
            <a:spLocks noChangeArrowheads="1"/>
          </p:cNvSpPr>
          <p:nvPr/>
        </p:nvSpPr>
        <p:spPr bwMode="auto">
          <a:xfrm>
            <a:off x="530564" y="7273125"/>
            <a:ext cx="11821673" cy="9564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6350" algn="ctr">
                <a:solidFill>
                  <a:srgbClr val="000000"/>
                </a:solidFill>
                <a:miter lim="800000"/>
                <a:headEnd/>
                <a:tailEnd/>
              </a14:hiddenLine>
            </a:ext>
          </a:extLst>
        </p:spPr>
        <p:txBody>
          <a:bodyPr vert="horz" wrap="square" lIns="126817" tIns="63409" rIns="126817" bIns="63409" numCol="1" anchor="t" anchorCtr="0" compatLnSpc="1">
            <a:prstTxWarp prst="textNoShape">
              <a:avLst/>
            </a:prstTxWarp>
          </a:bodyPr>
          <a:lstStyle/>
          <a:p>
            <a:pPr algn="ctr" defTabSz="1268194" eaLnBrk="0" fontAlgn="base" hangingPunct="0">
              <a:spcBef>
                <a:spcPct val="0"/>
              </a:spcBef>
              <a:spcAft>
                <a:spcPct val="0"/>
              </a:spcAft>
            </a:pPr>
            <a:r>
              <a:rPr lang="en-US" sz="3600" b="1" dirty="0">
                <a:solidFill>
                  <a:prstClr val="white"/>
                </a:solidFill>
                <a:latin typeface="Arial" panose="020B0604020202020204" pitchFamily="34" charset="0"/>
              </a:rPr>
              <a:t>DEPARTMENT OF COMPUTER ENGINEERING </a:t>
            </a:r>
          </a:p>
        </p:txBody>
      </p:sp>
      <p:sp>
        <p:nvSpPr>
          <p:cNvPr id="14" name="TextBox 13"/>
          <p:cNvSpPr txBox="1"/>
          <p:nvPr/>
        </p:nvSpPr>
        <p:spPr>
          <a:xfrm>
            <a:off x="4343400" y="2133600"/>
            <a:ext cx="5703029" cy="2684010"/>
          </a:xfrm>
          <a:prstGeom prst="rect">
            <a:avLst/>
          </a:prstGeom>
          <a:noFill/>
        </p:spPr>
        <p:txBody>
          <a:bodyPr wrap="square" lIns="67249" tIns="33626" rIns="67249" bIns="33626" rtlCol="0">
            <a:spAutoFit/>
          </a:bodyPr>
          <a:lstStyle/>
          <a:p>
            <a:pPr defTabSz="672496"/>
            <a:r>
              <a:rPr lang="en-US" sz="3000" dirty="0"/>
              <a:t>	  </a:t>
            </a:r>
            <a:r>
              <a:rPr lang="en-US" sz="3000" dirty="0" smtClean="0"/>
              <a:t>PBL </a:t>
            </a:r>
            <a:r>
              <a:rPr lang="en-US" sz="3000" dirty="0"/>
              <a:t>Presentation</a:t>
            </a:r>
          </a:p>
          <a:p>
            <a:pPr defTabSz="672496"/>
            <a:r>
              <a:rPr lang="en-US" sz="3000" i="1" dirty="0"/>
              <a:t>                        on</a:t>
            </a:r>
          </a:p>
          <a:p>
            <a:pPr defTabSz="672496"/>
            <a:r>
              <a:rPr lang="en-US" sz="3000" dirty="0"/>
              <a:t>    </a:t>
            </a:r>
            <a:r>
              <a:rPr lang="en-US" sz="3000" b="1" dirty="0" smtClean="0">
                <a:solidFill>
                  <a:srgbClr val="FF0000"/>
                </a:solidFill>
              </a:rPr>
              <a:t>LIBRARY </a:t>
            </a:r>
            <a:r>
              <a:rPr lang="en-US" sz="3000" b="1" dirty="0">
                <a:solidFill>
                  <a:srgbClr val="FF0000"/>
                </a:solidFill>
              </a:rPr>
              <a:t>MANAGENENT 			  </a:t>
            </a:r>
            <a:r>
              <a:rPr lang="en-US" sz="3000" b="1" dirty="0" smtClean="0">
                <a:solidFill>
                  <a:srgbClr val="FF0000"/>
                </a:solidFill>
              </a:rPr>
              <a:t>         SYSTEM</a:t>
            </a:r>
            <a:endParaRPr lang="en-US" sz="3000" b="1" dirty="0">
              <a:solidFill>
                <a:srgbClr val="FF0000"/>
              </a:solidFill>
            </a:endParaRPr>
          </a:p>
          <a:p>
            <a:pPr algn="ctr" defTabSz="672496"/>
            <a:endParaRPr lang="en-US" sz="1800" dirty="0"/>
          </a:p>
          <a:p>
            <a:pPr algn="ctr" defTabSz="672496"/>
            <a:r>
              <a:rPr lang="en-US" sz="3200" b="1" dirty="0"/>
              <a:t>     </a:t>
            </a:r>
            <a:endParaRPr lang="en-US" sz="3200" b="1" dirty="0">
              <a:solidFill>
                <a:srgbClr val="00B0F0"/>
              </a:solidFill>
              <a:latin typeface="Times New Roman" panose="02020603050405020304" pitchFamily="18" charset="0"/>
              <a:cs typeface="Times New Roman" panose="02020603050405020304" pitchFamily="18" charset="0"/>
            </a:endParaRPr>
          </a:p>
        </p:txBody>
      </p:sp>
      <p:sp>
        <p:nvSpPr>
          <p:cNvPr id="15" name="object 13"/>
          <p:cNvSpPr txBox="1"/>
          <p:nvPr/>
        </p:nvSpPr>
        <p:spPr>
          <a:xfrm>
            <a:off x="228600" y="4038600"/>
            <a:ext cx="3092024" cy="3025786"/>
          </a:xfrm>
          <a:prstGeom prst="rect">
            <a:avLst/>
          </a:prstGeom>
        </p:spPr>
        <p:txBody>
          <a:bodyPr vert="horz" wrap="square" lIns="0" tIns="14563" rIns="0" bIns="0" rtlCol="0">
            <a:spAutoFit/>
          </a:bodyPr>
          <a:lstStyle/>
          <a:p>
            <a:pPr marL="405582" marR="5825" indent="-391747" algn="ctr">
              <a:spcBef>
                <a:spcPts val="115"/>
              </a:spcBef>
            </a:pPr>
            <a:r>
              <a:rPr b="1" spc="-11" dirty="0" smtClean="0">
                <a:solidFill>
                  <a:srgbClr val="001F5F"/>
                </a:solidFill>
                <a:latin typeface="Times New Roman"/>
                <a:cs typeface="Times New Roman"/>
              </a:rPr>
              <a:t>P</a:t>
            </a:r>
            <a:r>
              <a:rPr lang="en-US" b="1" spc="-11" dirty="0" smtClean="0">
                <a:solidFill>
                  <a:srgbClr val="001F5F"/>
                </a:solidFill>
                <a:latin typeface="Times New Roman"/>
                <a:cs typeface="Times New Roman"/>
              </a:rPr>
              <a:t>RESENTED BY</a:t>
            </a:r>
            <a:r>
              <a:rPr b="1" spc="-6" dirty="0" smtClean="0">
                <a:solidFill>
                  <a:srgbClr val="001F5F"/>
                </a:solidFill>
                <a:latin typeface="Times New Roman"/>
                <a:cs typeface="Times New Roman"/>
              </a:rPr>
              <a:t>:</a:t>
            </a:r>
            <a:r>
              <a:rPr lang="en-IN" b="1" spc="-6" dirty="0" smtClean="0">
                <a:solidFill>
                  <a:srgbClr val="001F5F"/>
                </a:solidFill>
                <a:latin typeface="Times New Roman"/>
                <a:cs typeface="Times New Roman"/>
              </a:rPr>
              <a:t> </a:t>
            </a:r>
            <a:endParaRPr lang="en-IN" b="1" spc="-6" dirty="0">
              <a:solidFill>
                <a:srgbClr val="001F5F"/>
              </a:solidFill>
              <a:latin typeface="Times New Roman"/>
              <a:cs typeface="Times New Roman"/>
            </a:endParaRPr>
          </a:p>
          <a:p>
            <a:pPr marL="405582" marR="5825" indent="-391747">
              <a:spcBef>
                <a:spcPts val="115"/>
              </a:spcBef>
            </a:pPr>
            <a:endParaRPr lang="en-IN" b="1" spc="-6" dirty="0" smtClean="0">
              <a:solidFill>
                <a:srgbClr val="001F5F"/>
              </a:solidFill>
              <a:latin typeface="Times New Roman"/>
              <a:cs typeface="Times New Roman"/>
            </a:endParaRPr>
          </a:p>
          <a:p>
            <a:pPr marL="405582" marR="5825" indent="-391747">
              <a:spcBef>
                <a:spcPts val="115"/>
              </a:spcBef>
            </a:pPr>
            <a:r>
              <a:rPr lang="en-IN" b="1" spc="-6" dirty="0" smtClean="0">
                <a:solidFill>
                  <a:srgbClr val="001F5F"/>
                </a:solidFill>
                <a:latin typeface="Times New Roman"/>
                <a:cs typeface="Times New Roman"/>
              </a:rPr>
              <a:t>SUDARSHAN AHIRE</a:t>
            </a:r>
          </a:p>
          <a:p>
            <a:pPr marL="405582" marR="5825" indent="-391747">
              <a:spcBef>
                <a:spcPts val="115"/>
              </a:spcBef>
            </a:pPr>
            <a:r>
              <a:rPr lang="en-IN" b="1" spc="-6" dirty="0" smtClean="0">
                <a:solidFill>
                  <a:srgbClr val="001F5F"/>
                </a:solidFill>
                <a:latin typeface="Times New Roman"/>
                <a:cs typeface="Times New Roman"/>
              </a:rPr>
              <a:t>VARUN BAPURIKAR</a:t>
            </a:r>
          </a:p>
          <a:p>
            <a:pPr marL="405582" marR="5825" indent="-391747">
              <a:spcBef>
                <a:spcPts val="115"/>
              </a:spcBef>
            </a:pPr>
            <a:r>
              <a:rPr lang="en-IN" b="1" spc="-6" dirty="0" smtClean="0">
                <a:solidFill>
                  <a:srgbClr val="001F5F"/>
                </a:solidFill>
                <a:latin typeface="Times New Roman"/>
                <a:cs typeface="Times New Roman"/>
              </a:rPr>
              <a:t>ARJUN GADE</a:t>
            </a:r>
          </a:p>
          <a:p>
            <a:pPr marL="405582" marR="5825" indent="-391747">
              <a:spcBef>
                <a:spcPts val="115"/>
              </a:spcBef>
            </a:pPr>
            <a:r>
              <a:rPr lang="en-IN" b="1" spc="-6" dirty="0" smtClean="0">
                <a:solidFill>
                  <a:srgbClr val="001F5F"/>
                </a:solidFill>
                <a:latin typeface="Times New Roman"/>
                <a:cs typeface="Times New Roman"/>
              </a:rPr>
              <a:t>ADITYA NANAWARE</a:t>
            </a:r>
          </a:p>
          <a:p>
            <a:pPr marL="405582" marR="5825" indent="-391747">
              <a:spcBef>
                <a:spcPts val="115"/>
              </a:spcBef>
            </a:pPr>
            <a:r>
              <a:rPr lang="en-IN" b="1" spc="-6" dirty="0" smtClean="0">
                <a:solidFill>
                  <a:srgbClr val="001F5F"/>
                </a:solidFill>
                <a:latin typeface="Times New Roman"/>
                <a:cs typeface="Times New Roman"/>
              </a:rPr>
              <a:t>ROMAN SHAIKH</a:t>
            </a:r>
          </a:p>
          <a:p>
            <a:pPr marL="405582" marR="5825" indent="-391747">
              <a:spcBef>
                <a:spcPts val="115"/>
              </a:spcBef>
            </a:pPr>
            <a:endParaRPr lang="en-IN" b="1" spc="-6" dirty="0">
              <a:solidFill>
                <a:srgbClr val="001F5F"/>
              </a:solidFill>
              <a:latin typeface="Times New Roman"/>
              <a:cs typeface="Times New Roman"/>
            </a:endParaRPr>
          </a:p>
          <a:p>
            <a:pPr marL="405582" marR="5825" indent="-391747">
              <a:spcBef>
                <a:spcPts val="115"/>
              </a:spcBef>
            </a:pPr>
            <a:r>
              <a:rPr lang="en-IN" b="1" spc="-6" dirty="0">
                <a:solidFill>
                  <a:srgbClr val="001F5F"/>
                </a:solidFill>
                <a:latin typeface="Times New Roman"/>
                <a:cs typeface="Times New Roman"/>
              </a:rPr>
              <a:t>		</a:t>
            </a:r>
            <a:endParaRPr dirty="0">
              <a:latin typeface="Times New Roman"/>
              <a:cs typeface="Times New Roman"/>
            </a:endParaRPr>
          </a:p>
        </p:txBody>
      </p:sp>
      <p:sp>
        <p:nvSpPr>
          <p:cNvPr id="16" name="object 14"/>
          <p:cNvSpPr txBox="1"/>
          <p:nvPr/>
        </p:nvSpPr>
        <p:spPr>
          <a:xfrm>
            <a:off x="7708515" y="6126485"/>
            <a:ext cx="2868723" cy="661036"/>
          </a:xfrm>
          <a:prstGeom prst="rect">
            <a:avLst/>
          </a:prstGeom>
        </p:spPr>
        <p:txBody>
          <a:bodyPr vert="horz" wrap="square" lIns="0" tIns="14563" rIns="0" bIns="0" rtlCol="0">
            <a:spAutoFit/>
          </a:bodyPr>
          <a:lstStyle/>
          <a:p>
            <a:pPr marL="38592" algn="ctr">
              <a:spcBef>
                <a:spcPts val="115"/>
              </a:spcBef>
            </a:pPr>
            <a:r>
              <a:rPr b="1" spc="-6" dirty="0">
                <a:solidFill>
                  <a:srgbClr val="001F5F"/>
                </a:solidFill>
                <a:latin typeface="Times New Roman"/>
                <a:cs typeface="Times New Roman"/>
              </a:rPr>
              <a:t>Guided</a:t>
            </a:r>
            <a:r>
              <a:rPr b="1" spc="-143" dirty="0">
                <a:solidFill>
                  <a:srgbClr val="001F5F"/>
                </a:solidFill>
                <a:latin typeface="Times New Roman"/>
                <a:cs typeface="Times New Roman"/>
              </a:rPr>
              <a:t> </a:t>
            </a:r>
            <a:r>
              <a:rPr b="1" spc="-6" dirty="0">
                <a:solidFill>
                  <a:srgbClr val="001F5F"/>
                </a:solidFill>
                <a:latin typeface="Times New Roman"/>
                <a:cs typeface="Times New Roman"/>
              </a:rPr>
              <a:t>by:</a:t>
            </a:r>
            <a:endParaRPr dirty="0">
              <a:latin typeface="Times New Roman"/>
              <a:cs typeface="Times New Roman"/>
            </a:endParaRPr>
          </a:p>
          <a:p>
            <a:pPr marL="14563"/>
            <a:r>
              <a:rPr lang="en-US" b="1" spc="-11" dirty="0">
                <a:solidFill>
                  <a:srgbClr val="001F5F"/>
                </a:solidFill>
                <a:latin typeface="Times New Roman"/>
                <a:cs typeface="Times New Roman"/>
              </a:rPr>
              <a:t>      </a:t>
            </a:r>
            <a:r>
              <a:rPr lang="en-IN" b="1" dirty="0">
                <a:solidFill>
                  <a:srgbClr val="002060"/>
                </a:solidFill>
              </a:rPr>
              <a:t>Prof. </a:t>
            </a:r>
            <a:r>
              <a:rPr lang="en-IN" b="1" dirty="0" smtClean="0">
                <a:solidFill>
                  <a:srgbClr val="002060"/>
                </a:solidFill>
              </a:rPr>
              <a:t> </a:t>
            </a:r>
            <a:r>
              <a:rPr lang="en-IN" b="1" dirty="0" err="1" smtClean="0">
                <a:solidFill>
                  <a:srgbClr val="002060"/>
                </a:solidFill>
              </a:rPr>
              <a:t>P.S.Bhagat</a:t>
            </a:r>
            <a:endParaRPr b="1" dirty="0">
              <a:solidFill>
                <a:srgbClr val="002060"/>
              </a:solidFill>
              <a:latin typeface="Times New Roman"/>
              <a:cs typeface="Times New Roman"/>
            </a:endParaRPr>
          </a:p>
        </p:txBody>
      </p:sp>
      <p:sp>
        <p:nvSpPr>
          <p:cNvPr id="17" name="TextBox 16">
            <a:extLst>
              <a:ext uri="{FF2B5EF4-FFF2-40B4-BE49-F238E27FC236}">
                <a16:creationId xmlns="" xmlns:a16="http://schemas.microsoft.com/office/drawing/2014/main" id="{66CF7EA6-CE31-40BF-8284-17733026163C}"/>
              </a:ext>
            </a:extLst>
          </p:cNvPr>
          <p:cNvSpPr txBox="1"/>
          <p:nvPr/>
        </p:nvSpPr>
        <p:spPr>
          <a:xfrm>
            <a:off x="228600" y="6347304"/>
            <a:ext cx="3200400" cy="765033"/>
          </a:xfrm>
          <a:prstGeom prst="rect">
            <a:avLst/>
          </a:prstGeom>
          <a:noFill/>
        </p:spPr>
        <p:txBody>
          <a:bodyPr wrap="square" lIns="104854" tIns="52427" rIns="104854" bIns="52427" rtlCol="0">
            <a:spAutoFit/>
          </a:bodyPr>
          <a:lstStyle/>
          <a:p>
            <a:pPr marL="405582" marR="5825" indent="-391747">
              <a:spcBef>
                <a:spcPts val="115"/>
              </a:spcBef>
            </a:pPr>
            <a:endParaRPr lang="en-US" b="1" spc="-6" dirty="0" smtClean="0">
              <a:solidFill>
                <a:srgbClr val="001F5F"/>
              </a:solidFill>
              <a:latin typeface="Times New Roman"/>
              <a:cs typeface="Times New Roman"/>
            </a:endParaRPr>
          </a:p>
          <a:p>
            <a:pPr marL="405582" marR="5825" indent="-391747">
              <a:spcBef>
                <a:spcPts val="115"/>
              </a:spcBef>
            </a:pPr>
            <a:r>
              <a:rPr lang="en-US" b="1" spc="-6" dirty="0" smtClean="0">
                <a:solidFill>
                  <a:srgbClr val="001F5F"/>
                </a:solidFill>
                <a:latin typeface="Times New Roman"/>
                <a:cs typeface="Times New Roman"/>
              </a:rPr>
              <a:t>Class: 2</a:t>
            </a:r>
            <a:r>
              <a:rPr lang="en-US" b="1" spc="-6" baseline="30000" dirty="0" smtClean="0">
                <a:solidFill>
                  <a:srgbClr val="001F5F"/>
                </a:solidFill>
                <a:latin typeface="Times New Roman"/>
                <a:cs typeface="Times New Roman"/>
              </a:rPr>
              <a:t>ND</a:t>
            </a:r>
            <a:r>
              <a:rPr lang="en-US" b="1" spc="-6" dirty="0" smtClean="0">
                <a:solidFill>
                  <a:srgbClr val="001F5F"/>
                </a:solidFill>
                <a:latin typeface="Times New Roman"/>
                <a:cs typeface="Times New Roman"/>
              </a:rPr>
              <a:t>  (COMP.) </a:t>
            </a:r>
            <a:endParaRPr lang="en-US" dirty="0">
              <a:latin typeface="Times New Roman"/>
              <a:cs typeface="Times New Roman"/>
            </a:endParaRPr>
          </a:p>
        </p:txBody>
      </p:sp>
      <p:pic>
        <p:nvPicPr>
          <p:cNvPr id="18" name="Picture 17">
            <a:extLst>
              <a:ext uri="{FF2B5EF4-FFF2-40B4-BE49-F238E27FC236}">
                <a16:creationId xmlns="" xmlns:a16="http://schemas.microsoft.com/office/drawing/2014/main" id="{9EDA05C4-CC2B-41EA-A0D0-A342749B3634}"/>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346651" y="6035041"/>
            <a:ext cx="1289026" cy="1033155"/>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p:cNvPicPr>
            <a:picLocks noChangeAspect="1"/>
          </p:cNvPicPr>
          <p:nvPr/>
        </p:nvPicPr>
        <p:blipFill>
          <a:blip r:embed="rId2" cstate="print"/>
          <a:stretch>
            <a:fillRect/>
          </a:stretch>
        </p:blipFill>
        <p:spPr>
          <a:xfrm>
            <a:off x="0" y="0"/>
            <a:ext cx="14630400" cy="8229600"/>
          </a:xfrm>
          <a:prstGeom prst="rect">
            <a:avLst/>
          </a:prstGeom>
        </p:spPr>
        <p:style>
          <a:lnRef idx="2">
            <a:schemeClr val="accent2"/>
          </a:lnRef>
          <a:fillRef idx="1">
            <a:schemeClr val="lt1"/>
          </a:fillRef>
          <a:effectRef idx="0">
            <a:schemeClr val="accent2"/>
          </a:effectRef>
          <a:fontRef idx="minor">
            <a:schemeClr val="dk1"/>
          </a:fontRef>
        </p:style>
      </p:pic>
      <p:sp>
        <p:nvSpPr>
          <p:cNvPr id="3" name="Rectangle 2"/>
          <p:cNvSpPr/>
          <p:nvPr/>
        </p:nvSpPr>
        <p:spPr>
          <a:xfrm>
            <a:off x="0" y="914400"/>
            <a:ext cx="14630400" cy="861774"/>
          </a:xfrm>
          <a:prstGeom prst="rect">
            <a:avLst/>
          </a:prstGeom>
        </p:spPr>
        <p:txBody>
          <a:bodyPr wrap="square">
            <a:spAutoFit/>
          </a:bodyPr>
          <a:lstStyle/>
          <a:p>
            <a:pPr algn="ctr"/>
            <a:r>
              <a:rPr lang="en-IN" sz="5000" b="1" dirty="0" smtClean="0">
                <a:solidFill>
                  <a:schemeClr val="bg1"/>
                </a:solidFill>
                <a:latin typeface="Sora"/>
                <a:ea typeface="Sora"/>
              </a:rPr>
              <a:t>References</a:t>
            </a:r>
            <a:endParaRPr lang="en-US" sz="5000" b="1" dirty="0">
              <a:solidFill>
                <a:schemeClr val="bg1"/>
              </a:solidFill>
              <a:latin typeface="Sora"/>
              <a:ea typeface="Sora"/>
            </a:endParaRPr>
          </a:p>
        </p:txBody>
      </p:sp>
      <p:sp>
        <p:nvSpPr>
          <p:cNvPr id="4" name="Rectangle 3"/>
          <p:cNvSpPr/>
          <p:nvPr/>
        </p:nvSpPr>
        <p:spPr>
          <a:xfrm>
            <a:off x="2438400" y="3099138"/>
            <a:ext cx="11506200" cy="4093428"/>
          </a:xfrm>
          <a:prstGeom prst="rect">
            <a:avLst/>
          </a:prstGeom>
        </p:spPr>
        <p:txBody>
          <a:bodyPr wrap="square">
            <a:spAutoFit/>
          </a:bodyPr>
          <a:lstStyle/>
          <a:p>
            <a:r>
              <a:rPr lang="en-US" sz="2600" b="1" dirty="0" err="1">
                <a:solidFill>
                  <a:schemeClr val="bg1"/>
                </a:solidFill>
                <a:latin typeface="Sora"/>
                <a:ea typeface="Sora"/>
              </a:rPr>
              <a:t>Tkinter</a:t>
            </a:r>
            <a:r>
              <a:rPr lang="en-US" sz="2600" b="1" dirty="0">
                <a:solidFill>
                  <a:schemeClr val="bg1"/>
                </a:solidFill>
                <a:latin typeface="Sora"/>
                <a:ea typeface="Sora"/>
              </a:rPr>
              <a:t> </a:t>
            </a:r>
            <a:r>
              <a:rPr lang="en-US" sz="2600" b="1" dirty="0" smtClean="0">
                <a:solidFill>
                  <a:schemeClr val="bg1"/>
                </a:solidFill>
                <a:latin typeface="Sora"/>
                <a:ea typeface="Sora"/>
              </a:rPr>
              <a:t>Documentation:  </a:t>
            </a:r>
            <a:r>
              <a:rPr lang="en-US" sz="2600" dirty="0" smtClean="0">
                <a:solidFill>
                  <a:schemeClr val="bg1"/>
                </a:solidFill>
                <a:latin typeface="Sora"/>
                <a:ea typeface="Sora"/>
              </a:rPr>
              <a:t>https://docs.python.org/3/library/tkinter.html</a:t>
            </a:r>
          </a:p>
          <a:p>
            <a:endParaRPr lang="en-US" sz="2600" b="1" dirty="0">
              <a:solidFill>
                <a:schemeClr val="bg1"/>
              </a:solidFill>
              <a:latin typeface="Sora"/>
              <a:ea typeface="Sora"/>
            </a:endParaRPr>
          </a:p>
          <a:p>
            <a:r>
              <a:rPr lang="en-US" sz="2600" b="1" dirty="0" smtClean="0">
                <a:solidFill>
                  <a:schemeClr val="bg1"/>
                </a:solidFill>
                <a:latin typeface="Sora"/>
                <a:ea typeface="Sora"/>
              </a:rPr>
              <a:t>SQLite3 </a:t>
            </a:r>
            <a:r>
              <a:rPr lang="en-US" sz="2600" b="1" dirty="0">
                <a:solidFill>
                  <a:schemeClr val="bg1"/>
                </a:solidFill>
                <a:latin typeface="Sora"/>
                <a:ea typeface="Sora"/>
              </a:rPr>
              <a:t>Documentation</a:t>
            </a:r>
            <a:r>
              <a:rPr lang="en-US" sz="2600" b="1" dirty="0" smtClean="0">
                <a:solidFill>
                  <a:schemeClr val="bg1"/>
                </a:solidFill>
                <a:latin typeface="Sora"/>
                <a:ea typeface="Sora"/>
              </a:rPr>
              <a:t>:  </a:t>
            </a:r>
            <a:r>
              <a:rPr lang="en-US" sz="2600" dirty="0" smtClean="0">
                <a:solidFill>
                  <a:schemeClr val="bg1"/>
                </a:solidFill>
                <a:latin typeface="Sora"/>
                <a:ea typeface="Sora"/>
              </a:rPr>
              <a:t> https://docs.python.org/3/library/sqlite3.html</a:t>
            </a:r>
          </a:p>
          <a:p>
            <a:endParaRPr lang="en-US" sz="2600" b="1" dirty="0">
              <a:solidFill>
                <a:schemeClr val="bg1"/>
              </a:solidFill>
              <a:latin typeface="Sora"/>
              <a:ea typeface="Sora"/>
            </a:endParaRPr>
          </a:p>
          <a:p>
            <a:r>
              <a:rPr lang="en-US" sz="2600" b="1" dirty="0">
                <a:solidFill>
                  <a:schemeClr val="bg1"/>
                </a:solidFill>
                <a:latin typeface="Sora"/>
                <a:ea typeface="Sora"/>
              </a:rPr>
              <a:t>Telegram API Documentation</a:t>
            </a:r>
            <a:r>
              <a:rPr lang="en-US" sz="2600" b="1" dirty="0" smtClean="0">
                <a:solidFill>
                  <a:schemeClr val="bg1"/>
                </a:solidFill>
                <a:latin typeface="Sora"/>
                <a:ea typeface="Sora"/>
              </a:rPr>
              <a:t>:  </a:t>
            </a:r>
            <a:r>
              <a:rPr lang="en-US" sz="2600" dirty="0" smtClean="0">
                <a:solidFill>
                  <a:schemeClr val="bg1"/>
                </a:solidFill>
                <a:latin typeface="Sora"/>
                <a:ea typeface="Sora"/>
              </a:rPr>
              <a:t>https://docs.telethon.dev</a:t>
            </a:r>
          </a:p>
          <a:p>
            <a:endParaRPr lang="en-US" sz="2600" dirty="0">
              <a:solidFill>
                <a:schemeClr val="bg1"/>
              </a:solidFill>
              <a:latin typeface="Sora"/>
              <a:ea typeface="Sora"/>
            </a:endParaRPr>
          </a:p>
          <a:p>
            <a:r>
              <a:rPr lang="en-US" sz="2600" b="1" dirty="0" err="1">
                <a:solidFill>
                  <a:schemeClr val="bg1"/>
                </a:solidFill>
                <a:latin typeface="Sora"/>
                <a:ea typeface="Sora"/>
              </a:rPr>
              <a:t>OpenAI</a:t>
            </a:r>
            <a:r>
              <a:rPr lang="en-US" sz="2600" b="1" dirty="0">
                <a:solidFill>
                  <a:schemeClr val="bg1"/>
                </a:solidFill>
                <a:latin typeface="Sora"/>
                <a:ea typeface="Sora"/>
              </a:rPr>
              <a:t> Website</a:t>
            </a:r>
            <a:r>
              <a:rPr lang="en-US" sz="2600" b="1" dirty="0" smtClean="0">
                <a:solidFill>
                  <a:schemeClr val="bg1"/>
                </a:solidFill>
                <a:latin typeface="Sora"/>
                <a:ea typeface="Sora"/>
              </a:rPr>
              <a:t>:  </a:t>
            </a:r>
            <a:r>
              <a:rPr lang="en-US" sz="2600" dirty="0" smtClean="0">
                <a:solidFill>
                  <a:schemeClr val="bg1"/>
                </a:solidFill>
                <a:latin typeface="Sora"/>
                <a:ea typeface="Sora"/>
              </a:rPr>
              <a:t>https://openai.com</a:t>
            </a:r>
          </a:p>
          <a:p>
            <a:endParaRPr lang="en-US" sz="2600" dirty="0" smtClean="0">
              <a:solidFill>
                <a:schemeClr val="bg1"/>
              </a:solidFill>
              <a:latin typeface="Sora"/>
              <a:ea typeface="Sora"/>
            </a:endParaRPr>
          </a:p>
          <a:p>
            <a:endParaRPr lang="en-US" sz="2600" dirty="0">
              <a:solidFill>
                <a:schemeClr val="bg1"/>
              </a:solidFill>
              <a:latin typeface="Sora"/>
              <a:ea typeface="Sora"/>
            </a:endParaRPr>
          </a:p>
          <a:p>
            <a:pPr lvl="1"/>
            <a:endParaRPr lang="en-US" sz="2600" dirty="0">
              <a:solidFill>
                <a:schemeClr val="bg1"/>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p:cNvPicPr>
            <a:picLocks noChangeAspect="1"/>
          </p:cNvPicPr>
          <p:nvPr/>
        </p:nvPicPr>
        <p:blipFill>
          <a:blip r:embed="rId2" cstate="print"/>
          <a:stretch>
            <a:fillRect/>
          </a:stretch>
        </p:blipFill>
        <p:spPr>
          <a:xfrm>
            <a:off x="0" y="0"/>
            <a:ext cx="14630400" cy="8229600"/>
          </a:xfrm>
          <a:prstGeom prst="rect">
            <a:avLst/>
          </a:prstGeom>
          <a:scene3d>
            <a:camera prst="orthographicFront"/>
            <a:lightRig rig="threePt" dir="t"/>
          </a:scene3d>
          <a:sp3d>
            <a:bevelT w="139700" prst="cross"/>
          </a:sp3d>
        </p:spPr>
        <p:style>
          <a:lnRef idx="2">
            <a:schemeClr val="accent2"/>
          </a:lnRef>
          <a:fillRef idx="1">
            <a:schemeClr val="lt1"/>
          </a:fillRef>
          <a:effectRef idx="0">
            <a:schemeClr val="accent2"/>
          </a:effectRef>
          <a:fontRef idx="minor">
            <a:schemeClr val="dk1"/>
          </a:fontRef>
        </p:style>
      </p:pic>
      <p:sp>
        <p:nvSpPr>
          <p:cNvPr id="3" name="TextBox 2"/>
          <p:cNvSpPr txBox="1"/>
          <p:nvPr/>
        </p:nvSpPr>
        <p:spPr>
          <a:xfrm>
            <a:off x="0" y="3429000"/>
            <a:ext cx="14630400" cy="3170099"/>
          </a:xfrm>
          <a:prstGeom prst="rect">
            <a:avLst/>
          </a:prstGeom>
          <a:noFill/>
          <a:effectLst>
            <a:glow rad="101600">
              <a:schemeClr val="accent5">
                <a:satMod val="175000"/>
                <a:alpha val="40000"/>
              </a:schemeClr>
            </a:glow>
          </a:effectLst>
        </p:spPr>
        <p:txBody>
          <a:bodyPr wrap="square" rtlCol="0">
            <a:spAutoFit/>
          </a:bodyPr>
          <a:lstStyle/>
          <a:p>
            <a:pPr algn="ctr"/>
            <a:r>
              <a:rPr lang="en-US" sz="10000" b="1" dirty="0" smtClean="0">
                <a:solidFill>
                  <a:schemeClr val="bg1"/>
                </a:solidFill>
                <a:latin typeface="Sora"/>
                <a:ea typeface="Sora"/>
              </a:rPr>
              <a:t>THANK </a:t>
            </a:r>
            <a:endParaRPr lang="en-US" sz="10000" b="1" dirty="0" smtClean="0">
              <a:solidFill>
                <a:schemeClr val="bg1"/>
              </a:solidFill>
              <a:latin typeface="Sora"/>
              <a:ea typeface="Sora"/>
            </a:endParaRPr>
          </a:p>
          <a:p>
            <a:pPr algn="ctr"/>
            <a:r>
              <a:rPr lang="en-US" sz="10000" b="1" dirty="0" smtClean="0">
                <a:solidFill>
                  <a:schemeClr val="bg1"/>
                </a:solidFill>
                <a:latin typeface="Sora"/>
                <a:ea typeface="Sora"/>
              </a:rPr>
              <a:t>YOU </a:t>
            </a:r>
            <a:endParaRPr lang="en-US" sz="10000" b="1" dirty="0">
              <a:solidFill>
                <a:schemeClr val="bg1"/>
              </a:solidFill>
              <a:latin typeface="Sora"/>
              <a:ea typeface="Sora"/>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p:cNvPicPr>
            <a:picLocks noChangeAspect="1"/>
          </p:cNvPicPr>
          <p:nvPr/>
        </p:nvPicPr>
        <p:blipFill>
          <a:blip r:embed="rId2" cstate="print"/>
          <a:stretch>
            <a:fillRect/>
          </a:stretch>
        </p:blipFill>
        <p:spPr>
          <a:xfrm>
            <a:off x="0" y="0"/>
            <a:ext cx="14630400" cy="8229600"/>
          </a:xfrm>
          <a:prstGeom prst="rect">
            <a:avLst/>
          </a:prstGeom>
        </p:spPr>
        <p:style>
          <a:lnRef idx="2">
            <a:schemeClr val="accent2"/>
          </a:lnRef>
          <a:fillRef idx="1">
            <a:schemeClr val="lt1"/>
          </a:fillRef>
          <a:effectRef idx="0">
            <a:schemeClr val="accent2"/>
          </a:effectRef>
          <a:fontRef idx="minor">
            <a:schemeClr val="dk1"/>
          </a:fontRef>
        </p:style>
      </p:pic>
      <p:sp>
        <p:nvSpPr>
          <p:cNvPr id="3" name="object 2"/>
          <p:cNvSpPr txBox="1">
            <a:spLocks/>
          </p:cNvSpPr>
          <p:nvPr/>
        </p:nvSpPr>
        <p:spPr>
          <a:xfrm>
            <a:off x="1" y="347838"/>
            <a:ext cx="14630400" cy="846437"/>
          </a:xfrm>
          <a:prstGeom prst="rect">
            <a:avLst/>
          </a:prstGeom>
        </p:spPr>
        <p:txBody>
          <a:bodyPr vert="horz" wrap="square" lIns="0" tIns="15291" rIns="0" bIns="0" rtlCol="0">
            <a:spAutoFit/>
          </a:bodyPr>
          <a:lstStyle/>
          <a:p>
            <a:pPr marL="14563" algn="ctr">
              <a:spcBef>
                <a:spcPts val="120"/>
              </a:spcBef>
            </a:pPr>
            <a:r>
              <a:rPr lang="en-IN" sz="5400" b="1" dirty="0">
                <a:solidFill>
                  <a:schemeClr val="bg1"/>
                </a:solidFill>
                <a:latin typeface="+mj-lt"/>
                <a:ea typeface="+mj-ea"/>
                <a:cs typeface="+mj-cs"/>
              </a:rPr>
              <a:t>Contents</a:t>
            </a:r>
          </a:p>
        </p:txBody>
      </p:sp>
      <p:sp>
        <p:nvSpPr>
          <p:cNvPr id="4" name="object 3">
            <a:extLst>
              <a:ext uri="{FF2B5EF4-FFF2-40B4-BE49-F238E27FC236}">
                <a16:creationId xmlns="" xmlns:a16="http://schemas.microsoft.com/office/drawing/2014/main" id="{76292325-F714-4FF9-AED8-E605164EAE48}"/>
              </a:ext>
            </a:extLst>
          </p:cNvPr>
          <p:cNvSpPr txBox="1"/>
          <p:nvPr/>
        </p:nvSpPr>
        <p:spPr>
          <a:xfrm>
            <a:off x="3638139" y="1920245"/>
            <a:ext cx="10992261" cy="4939130"/>
          </a:xfrm>
          <a:prstGeom prst="rect">
            <a:avLst/>
          </a:prstGeom>
        </p:spPr>
        <p:txBody>
          <a:bodyPr vert="horz" wrap="square" lIns="0" tIns="14563" rIns="0" bIns="0" rtlCol="0">
            <a:spAutoFit/>
          </a:bodyPr>
          <a:lstStyle/>
          <a:p>
            <a:pPr marL="407767" indent="-393203">
              <a:spcBef>
                <a:spcPts val="115"/>
              </a:spcBef>
              <a:buFont typeface="Arial"/>
              <a:buChar char="•"/>
              <a:tabLst>
                <a:tab pos="407038" algn="l"/>
                <a:tab pos="407767" algn="l"/>
              </a:tabLst>
            </a:pPr>
            <a:r>
              <a:rPr sz="4000" dirty="0" smtClean="0">
                <a:solidFill>
                  <a:schemeClr val="bg1"/>
                </a:solidFill>
                <a:latin typeface="Times New Roman"/>
                <a:cs typeface="Times New Roman"/>
              </a:rPr>
              <a:t>Introduction</a:t>
            </a:r>
            <a:endParaRPr sz="4000" dirty="0">
              <a:solidFill>
                <a:schemeClr val="bg1"/>
              </a:solidFill>
              <a:latin typeface="Times New Roman"/>
              <a:cs typeface="Times New Roman"/>
            </a:endParaRPr>
          </a:p>
          <a:p>
            <a:pPr marL="407767" indent="-393203">
              <a:buFont typeface="Arial"/>
              <a:buChar char="•"/>
              <a:tabLst>
                <a:tab pos="407038" algn="l"/>
                <a:tab pos="407767" algn="l"/>
              </a:tabLst>
            </a:pPr>
            <a:r>
              <a:rPr lang="en-US" sz="4000" spc="-6" dirty="0">
                <a:solidFill>
                  <a:schemeClr val="bg1"/>
                </a:solidFill>
                <a:latin typeface="Times New Roman"/>
                <a:cs typeface="Times New Roman"/>
              </a:rPr>
              <a:t>Objectives</a:t>
            </a:r>
            <a:endParaRPr sz="4000" dirty="0">
              <a:solidFill>
                <a:schemeClr val="bg1"/>
              </a:solidFill>
              <a:latin typeface="Times New Roman"/>
              <a:cs typeface="Times New Roman"/>
            </a:endParaRPr>
          </a:p>
          <a:p>
            <a:pPr marL="407767" indent="-393203">
              <a:buFont typeface="Arial"/>
              <a:buChar char="•"/>
              <a:tabLst>
                <a:tab pos="407038" algn="l"/>
                <a:tab pos="407767" algn="l"/>
              </a:tabLst>
            </a:pPr>
            <a:r>
              <a:rPr sz="4000" spc="-6" dirty="0">
                <a:solidFill>
                  <a:schemeClr val="bg1"/>
                </a:solidFill>
                <a:latin typeface="Times New Roman"/>
                <a:cs typeface="Times New Roman"/>
              </a:rPr>
              <a:t>System</a:t>
            </a:r>
            <a:r>
              <a:rPr sz="4000" spc="-447" dirty="0">
                <a:solidFill>
                  <a:schemeClr val="bg1"/>
                </a:solidFill>
                <a:latin typeface="Times New Roman"/>
                <a:cs typeface="Times New Roman"/>
              </a:rPr>
              <a:t> </a:t>
            </a:r>
            <a:r>
              <a:rPr sz="4000" spc="-6" dirty="0">
                <a:solidFill>
                  <a:schemeClr val="bg1"/>
                </a:solidFill>
                <a:latin typeface="Times New Roman"/>
                <a:cs typeface="Times New Roman"/>
              </a:rPr>
              <a:t>Architecture</a:t>
            </a:r>
            <a:endParaRPr sz="4000" dirty="0">
              <a:solidFill>
                <a:schemeClr val="bg1"/>
              </a:solidFill>
              <a:latin typeface="Times New Roman"/>
              <a:cs typeface="Times New Roman"/>
            </a:endParaRPr>
          </a:p>
          <a:p>
            <a:pPr marL="407767" indent="-393203">
              <a:buFont typeface="Arial"/>
              <a:buChar char="•"/>
              <a:tabLst>
                <a:tab pos="407038" algn="l"/>
                <a:tab pos="407767" algn="l"/>
              </a:tabLst>
            </a:pPr>
            <a:r>
              <a:rPr lang="en-US" sz="4000" spc="-6" dirty="0">
                <a:solidFill>
                  <a:schemeClr val="bg1"/>
                </a:solidFill>
                <a:latin typeface="Times New Roman"/>
                <a:cs typeface="Times New Roman"/>
              </a:rPr>
              <a:t>Advantages </a:t>
            </a:r>
          </a:p>
          <a:p>
            <a:pPr marL="407767" indent="-393203">
              <a:buFont typeface="Arial"/>
              <a:buChar char="•"/>
              <a:tabLst>
                <a:tab pos="407038" algn="l"/>
                <a:tab pos="407767" algn="l"/>
              </a:tabLst>
            </a:pPr>
            <a:r>
              <a:rPr lang="en-US" sz="4000" spc="-6" dirty="0">
                <a:solidFill>
                  <a:schemeClr val="bg1"/>
                </a:solidFill>
                <a:latin typeface="Times New Roman"/>
                <a:cs typeface="Times New Roman"/>
              </a:rPr>
              <a:t>Disadvantages</a:t>
            </a:r>
          </a:p>
          <a:p>
            <a:pPr marL="407767" indent="-393203">
              <a:buFont typeface="Arial"/>
              <a:buChar char="•"/>
              <a:tabLst>
                <a:tab pos="407038" algn="l"/>
                <a:tab pos="407767" algn="l"/>
              </a:tabLst>
            </a:pPr>
            <a:r>
              <a:rPr lang="en-US" sz="4000" spc="-6" dirty="0">
                <a:solidFill>
                  <a:schemeClr val="bg1"/>
                </a:solidFill>
                <a:latin typeface="Times New Roman"/>
                <a:cs typeface="Times New Roman"/>
              </a:rPr>
              <a:t>Literature Survey</a:t>
            </a:r>
            <a:endParaRPr sz="4000" dirty="0">
              <a:solidFill>
                <a:schemeClr val="bg1"/>
              </a:solidFill>
              <a:latin typeface="Times New Roman"/>
              <a:cs typeface="Times New Roman"/>
            </a:endParaRPr>
          </a:p>
          <a:p>
            <a:pPr marL="407767" indent="-393203">
              <a:buFont typeface="Arial"/>
              <a:buChar char="•"/>
              <a:tabLst>
                <a:tab pos="407038" algn="l"/>
                <a:tab pos="407767" algn="l"/>
              </a:tabLst>
            </a:pPr>
            <a:r>
              <a:rPr sz="4000" dirty="0">
                <a:solidFill>
                  <a:schemeClr val="bg1"/>
                </a:solidFill>
                <a:latin typeface="Times New Roman"/>
                <a:cs typeface="Times New Roman"/>
              </a:rPr>
              <a:t>Conclusion</a:t>
            </a:r>
          </a:p>
          <a:p>
            <a:pPr marL="407767" indent="-393203">
              <a:buFont typeface="Arial"/>
              <a:buChar char="•"/>
              <a:tabLst>
                <a:tab pos="407038" algn="l"/>
                <a:tab pos="407767" algn="l"/>
              </a:tabLst>
            </a:pPr>
            <a:r>
              <a:rPr sz="4000" spc="-6" dirty="0">
                <a:solidFill>
                  <a:schemeClr val="bg1"/>
                </a:solidFill>
                <a:latin typeface="Times New Roman"/>
                <a:cs typeface="Times New Roman"/>
              </a:rPr>
              <a:t>References</a:t>
            </a:r>
            <a:endParaRPr sz="4000" dirty="0">
              <a:solidFill>
                <a:schemeClr val="bg1"/>
              </a:solidFill>
              <a:latin typeface="Times New Roman"/>
              <a:cs typeface="Times New Roman"/>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p:cNvPicPr>
            <a:picLocks noChangeAspect="1"/>
          </p:cNvPicPr>
          <p:nvPr/>
        </p:nvPicPr>
        <p:blipFill>
          <a:blip r:embed="rId2" cstate="print"/>
          <a:stretch>
            <a:fillRect/>
          </a:stretch>
        </p:blipFill>
        <p:spPr>
          <a:xfrm>
            <a:off x="0" y="1"/>
            <a:ext cx="14630400" cy="8229600"/>
          </a:xfrm>
          <a:prstGeom prst="rect">
            <a:avLst/>
          </a:prstGeom>
        </p:spPr>
        <p:style>
          <a:lnRef idx="2">
            <a:schemeClr val="accent2"/>
          </a:lnRef>
          <a:fillRef idx="1">
            <a:schemeClr val="lt1"/>
          </a:fillRef>
          <a:effectRef idx="0">
            <a:schemeClr val="accent2"/>
          </a:effectRef>
          <a:fontRef idx="minor">
            <a:schemeClr val="dk1"/>
          </a:fontRef>
        </p:style>
      </p:pic>
      <p:pic>
        <p:nvPicPr>
          <p:cNvPr id="3" name="Image 1" descr="preencoded.png"/>
          <p:cNvPicPr>
            <a:picLocks noChangeAspect="1"/>
          </p:cNvPicPr>
          <p:nvPr/>
        </p:nvPicPr>
        <p:blipFill>
          <a:blip r:embed="rId3" cstate="print"/>
          <a:stretch>
            <a:fillRect/>
          </a:stretch>
        </p:blipFill>
        <p:spPr>
          <a:xfrm>
            <a:off x="3" y="2"/>
            <a:ext cx="5899685" cy="8229600"/>
          </a:xfrm>
          <a:prstGeom prst="rect">
            <a:avLst/>
          </a:prstGeom>
        </p:spPr>
      </p:pic>
      <p:sp>
        <p:nvSpPr>
          <p:cNvPr id="4" name="Rectangle 3"/>
          <p:cNvSpPr/>
          <p:nvPr/>
        </p:nvSpPr>
        <p:spPr>
          <a:xfrm>
            <a:off x="8101833" y="182886"/>
            <a:ext cx="3945150" cy="936875"/>
          </a:xfrm>
          <a:prstGeom prst="rect">
            <a:avLst/>
          </a:prstGeom>
        </p:spPr>
        <p:txBody>
          <a:bodyPr wrap="none" lIns="104854" tIns="52427" rIns="104854" bIns="52427">
            <a:spAutoFit/>
          </a:bodyPr>
          <a:lstStyle/>
          <a:p>
            <a:pPr lvl="0"/>
            <a:r>
              <a:rPr lang="en-IN" sz="5400" b="1" dirty="0">
                <a:solidFill>
                  <a:schemeClr val="bg1"/>
                </a:solidFill>
              </a:rPr>
              <a:t>Introduction</a:t>
            </a:r>
            <a:endParaRPr lang="en-US" sz="5400" b="1" dirty="0">
              <a:solidFill>
                <a:schemeClr val="bg1"/>
              </a:solidFill>
            </a:endParaRPr>
          </a:p>
        </p:txBody>
      </p:sp>
      <p:sp>
        <p:nvSpPr>
          <p:cNvPr id="5" name="Rectangle 4"/>
          <p:cNvSpPr/>
          <p:nvPr/>
        </p:nvSpPr>
        <p:spPr>
          <a:xfrm>
            <a:off x="6823563" y="1828806"/>
            <a:ext cx="7313152" cy="4592876"/>
          </a:xfrm>
          <a:prstGeom prst="rect">
            <a:avLst/>
          </a:prstGeom>
        </p:spPr>
        <p:txBody>
          <a:bodyPr lIns="104854" tIns="52427" rIns="104854" bIns="52427">
            <a:spAutoFit/>
          </a:bodyPr>
          <a:lstStyle/>
          <a:p>
            <a:pPr>
              <a:lnSpc>
                <a:spcPts val="3210"/>
              </a:lnSpc>
            </a:pPr>
            <a:r>
              <a:rPr lang="en-US" sz="2300" dirty="0" smtClean="0">
                <a:solidFill>
                  <a:schemeClr val="bg1"/>
                </a:solidFill>
                <a:latin typeface="Noto Sans TC" pitchFamily="34" charset="0"/>
                <a:ea typeface="Noto Sans TC" pitchFamily="34" charset="-122"/>
                <a:cs typeface="Noto Sans TC" pitchFamily="34" charset="-120"/>
              </a:rPr>
              <a:t>A Library Management System (LMS) is a software application designed to handle the day-to-day operations of a library or information center. It provides a comprehensive solution for managing the collection, circulation, and patron information, making it easier for librarians to organize and maintain their resources efficiently.</a:t>
            </a:r>
          </a:p>
          <a:p>
            <a:pPr>
              <a:lnSpc>
                <a:spcPts val="3210"/>
              </a:lnSpc>
            </a:pPr>
            <a:endParaRPr lang="en-US" sz="2300" dirty="0" smtClean="0">
              <a:solidFill>
                <a:schemeClr val="bg1"/>
              </a:solidFill>
              <a:latin typeface="Noto Sans TC" pitchFamily="34" charset="0"/>
              <a:ea typeface="Noto Sans TC" pitchFamily="34" charset="-122"/>
              <a:cs typeface="Noto Sans TC" pitchFamily="34" charset="-120"/>
            </a:endParaRPr>
          </a:p>
          <a:p>
            <a:pPr>
              <a:lnSpc>
                <a:spcPts val="3210"/>
              </a:lnSpc>
            </a:pPr>
            <a:r>
              <a:rPr lang="en-US" sz="2300" dirty="0" smtClean="0">
                <a:solidFill>
                  <a:schemeClr val="bg1"/>
                </a:solidFill>
                <a:latin typeface="Noto Sans TC" pitchFamily="34" charset="0"/>
                <a:ea typeface="Noto Sans TC" pitchFamily="34" charset="-122"/>
                <a:cs typeface="Noto Sans TC" pitchFamily="34" charset="-120"/>
              </a:rPr>
              <a:t>As libraries have evolved, the need for a robust and user-friendly management system has become increasingly important. </a:t>
            </a:r>
            <a:endParaRPr lang="en-US" sz="2300" dirty="0" smtClean="0">
              <a:solidFill>
                <a:schemeClr val="bg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 1" descr="preencoded.png"/>
          <p:cNvPicPr>
            <a:picLocks noChangeAspect="1"/>
          </p:cNvPicPr>
          <p:nvPr/>
        </p:nvPicPr>
        <p:blipFill>
          <a:blip r:embed="rId2" cstate="print"/>
          <a:stretch>
            <a:fillRect/>
          </a:stretch>
        </p:blipFill>
        <p:spPr>
          <a:xfrm>
            <a:off x="0" y="0"/>
            <a:ext cx="14630400" cy="8229600"/>
          </a:xfrm>
          <a:prstGeom prst="rect">
            <a:avLst/>
          </a:prstGeom>
        </p:spPr>
        <p:style>
          <a:lnRef idx="2">
            <a:schemeClr val="accent2"/>
          </a:lnRef>
          <a:fillRef idx="1">
            <a:schemeClr val="lt1"/>
          </a:fillRef>
          <a:effectRef idx="0">
            <a:schemeClr val="accent2"/>
          </a:effectRef>
          <a:fontRef idx="minor">
            <a:schemeClr val="dk1"/>
          </a:fontRef>
        </p:style>
      </p:pic>
      <p:sp>
        <p:nvSpPr>
          <p:cNvPr id="24" name="object 2"/>
          <p:cNvSpPr txBox="1">
            <a:spLocks/>
          </p:cNvSpPr>
          <p:nvPr/>
        </p:nvSpPr>
        <p:spPr>
          <a:xfrm>
            <a:off x="5053657" y="274319"/>
            <a:ext cx="4129779" cy="754104"/>
          </a:xfrm>
          <a:prstGeom prst="rect">
            <a:avLst/>
          </a:prstGeom>
        </p:spPr>
        <p:txBody>
          <a:bodyPr vert="horz" wrap="square" lIns="0" tIns="15291" rIns="0" bIns="0" rtlCol="0">
            <a:spAutoFit/>
          </a:bodyPr>
          <a:lstStyle/>
          <a:p>
            <a:pPr marL="14563">
              <a:spcBef>
                <a:spcPts val="120"/>
              </a:spcBef>
            </a:pPr>
            <a:r>
              <a:rPr lang="en-IN" sz="4800" b="1" dirty="0">
                <a:solidFill>
                  <a:schemeClr val="bg1"/>
                </a:solidFill>
                <a:latin typeface="+mj-lt"/>
                <a:ea typeface="+mj-ea"/>
                <a:cs typeface="+mj-cs"/>
              </a:rPr>
              <a:t>Objectives</a:t>
            </a:r>
          </a:p>
        </p:txBody>
      </p:sp>
      <p:sp>
        <p:nvSpPr>
          <p:cNvPr id="27" name="Rectangle 26"/>
          <p:cNvSpPr/>
          <p:nvPr/>
        </p:nvSpPr>
        <p:spPr>
          <a:xfrm>
            <a:off x="304800" y="1524000"/>
            <a:ext cx="589970" cy="457199"/>
          </a:xfrm>
          <a:prstGeom prst="rect">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04854" tIns="52427" rIns="104854" bIns="52427" rtlCol="0" anchor="ctr"/>
          <a:lstStyle/>
          <a:p>
            <a:pPr algn="ctr"/>
            <a:r>
              <a:rPr lang="en-US" sz="2300" b="1" dirty="0" smtClean="0">
                <a:solidFill>
                  <a:schemeClr val="bg1"/>
                </a:solidFill>
              </a:rPr>
              <a:t>1</a:t>
            </a:r>
            <a:endParaRPr lang="en-US" sz="2300" b="1" dirty="0">
              <a:solidFill>
                <a:schemeClr val="bg1"/>
              </a:solidFill>
            </a:endParaRPr>
          </a:p>
        </p:txBody>
      </p:sp>
      <p:sp>
        <p:nvSpPr>
          <p:cNvPr id="28" name="Rectangle 27"/>
          <p:cNvSpPr/>
          <p:nvPr/>
        </p:nvSpPr>
        <p:spPr>
          <a:xfrm>
            <a:off x="990600" y="1524000"/>
            <a:ext cx="4621617" cy="473286"/>
          </a:xfrm>
          <a:prstGeom prst="rect">
            <a:avLst/>
          </a:prstGeom>
        </p:spPr>
        <p:txBody>
          <a:bodyPr wrap="none" lIns="104854" tIns="52427" rIns="104854" bIns="52427">
            <a:spAutoFit/>
          </a:bodyPr>
          <a:lstStyle/>
          <a:p>
            <a:pPr>
              <a:lnSpc>
                <a:spcPts val="2979"/>
              </a:lnSpc>
            </a:pPr>
            <a:r>
              <a:rPr lang="en-US" sz="2400" b="1" dirty="0" smtClean="0">
                <a:solidFill>
                  <a:schemeClr val="bg1"/>
                </a:solidFill>
                <a:latin typeface="Sora" pitchFamily="34" charset="0"/>
                <a:ea typeface="Sora" pitchFamily="34" charset="-122"/>
                <a:cs typeface="Sora" pitchFamily="34" charset="-120"/>
              </a:rPr>
              <a:t>Efficient Book Management :- </a:t>
            </a:r>
            <a:endParaRPr lang="en-US" sz="2400" b="1" dirty="0">
              <a:solidFill>
                <a:schemeClr val="bg1"/>
              </a:solidFill>
            </a:endParaRPr>
          </a:p>
        </p:txBody>
      </p:sp>
      <p:sp>
        <p:nvSpPr>
          <p:cNvPr id="29" name="Rectangle 28"/>
          <p:cNvSpPr/>
          <p:nvPr/>
        </p:nvSpPr>
        <p:spPr>
          <a:xfrm>
            <a:off x="304800" y="2133600"/>
            <a:ext cx="5229824" cy="2458894"/>
          </a:xfrm>
          <a:prstGeom prst="rect">
            <a:avLst/>
          </a:prstGeom>
        </p:spPr>
        <p:txBody>
          <a:bodyPr wrap="square" lIns="104854" tIns="52427" rIns="104854" bIns="52427">
            <a:spAutoFit/>
          </a:bodyPr>
          <a:lstStyle/>
          <a:p>
            <a:pPr>
              <a:lnSpc>
                <a:spcPts val="3051"/>
              </a:lnSpc>
            </a:pPr>
            <a:r>
              <a:rPr lang="en-US" sz="2300" dirty="0" smtClean="0">
                <a:solidFill>
                  <a:schemeClr val="bg1"/>
                </a:solidFill>
                <a:latin typeface="Sora"/>
                <a:ea typeface="Sora"/>
                <a:cs typeface="Noto Sans TC" pitchFamily="34" charset="-120"/>
              </a:rPr>
              <a:t>The LMS aims to provide a centralized platform for cataloging, organizing, and managing the library's book collection, making it easier for librarians to track, maintain, and update the inventory.</a:t>
            </a:r>
            <a:endParaRPr lang="en-US" sz="2300" dirty="0">
              <a:solidFill>
                <a:schemeClr val="bg1"/>
              </a:solidFill>
              <a:latin typeface="Sora"/>
              <a:ea typeface="Sora"/>
            </a:endParaRPr>
          </a:p>
        </p:txBody>
      </p:sp>
      <p:sp>
        <p:nvSpPr>
          <p:cNvPr id="30" name="Rectangle 29"/>
          <p:cNvSpPr/>
          <p:nvPr/>
        </p:nvSpPr>
        <p:spPr>
          <a:xfrm>
            <a:off x="7696200" y="1600200"/>
            <a:ext cx="589970" cy="457199"/>
          </a:xfrm>
          <a:prstGeom prst="rect">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04854" tIns="52427" rIns="104854" bIns="52427" rtlCol="0" anchor="ctr"/>
          <a:lstStyle/>
          <a:p>
            <a:pPr algn="ctr"/>
            <a:r>
              <a:rPr lang="en-US" sz="2300" b="1" dirty="0" smtClean="0">
                <a:solidFill>
                  <a:schemeClr val="bg1"/>
                </a:solidFill>
              </a:rPr>
              <a:t>2</a:t>
            </a:r>
            <a:endParaRPr lang="en-US" sz="2300" b="1" dirty="0">
              <a:solidFill>
                <a:schemeClr val="bg1"/>
              </a:solidFill>
            </a:endParaRPr>
          </a:p>
        </p:txBody>
      </p:sp>
      <p:sp>
        <p:nvSpPr>
          <p:cNvPr id="31" name="Rectangle 30"/>
          <p:cNvSpPr/>
          <p:nvPr/>
        </p:nvSpPr>
        <p:spPr>
          <a:xfrm>
            <a:off x="5105400" y="4876800"/>
            <a:ext cx="589970" cy="457199"/>
          </a:xfrm>
          <a:prstGeom prst="rect">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04854" tIns="52427" rIns="104854" bIns="52427" rtlCol="0" anchor="ctr"/>
          <a:lstStyle/>
          <a:p>
            <a:pPr algn="ctr"/>
            <a:r>
              <a:rPr lang="en-US" sz="2300" b="1" dirty="0">
                <a:solidFill>
                  <a:schemeClr val="bg1"/>
                </a:solidFill>
              </a:rPr>
              <a:t>3</a:t>
            </a:r>
          </a:p>
        </p:txBody>
      </p:sp>
      <p:sp>
        <p:nvSpPr>
          <p:cNvPr id="32" name="Rectangle 31"/>
          <p:cNvSpPr/>
          <p:nvPr/>
        </p:nvSpPr>
        <p:spPr>
          <a:xfrm>
            <a:off x="7696200" y="2438400"/>
            <a:ext cx="5943600" cy="1862048"/>
          </a:xfrm>
          <a:prstGeom prst="rect">
            <a:avLst/>
          </a:prstGeom>
        </p:spPr>
        <p:txBody>
          <a:bodyPr wrap="square">
            <a:spAutoFit/>
          </a:bodyPr>
          <a:lstStyle/>
          <a:p>
            <a:r>
              <a:rPr lang="en-US" sz="2300" dirty="0" smtClean="0">
                <a:solidFill>
                  <a:schemeClr val="bg1"/>
                </a:solidFill>
                <a:latin typeface="Sora"/>
                <a:ea typeface="Sora"/>
              </a:rPr>
              <a:t>Enhance </a:t>
            </a:r>
            <a:r>
              <a:rPr lang="en-US" sz="2300" dirty="0">
                <a:solidFill>
                  <a:schemeClr val="bg1"/>
                </a:solidFill>
                <a:latin typeface="Sora"/>
                <a:ea typeface="Sora"/>
              </a:rPr>
              <a:t>communication within the library management system by integrating Telegram messaging </a:t>
            </a:r>
            <a:r>
              <a:rPr lang="en-US" sz="2300" dirty="0" smtClean="0">
                <a:solidFill>
                  <a:schemeClr val="bg1"/>
                </a:solidFill>
                <a:latin typeface="Sora"/>
                <a:ea typeface="Sora"/>
              </a:rPr>
              <a:t>for sending notifications, particularly for returning books.</a:t>
            </a:r>
          </a:p>
          <a:p>
            <a:endParaRPr lang="en-US" sz="2300" dirty="0">
              <a:solidFill>
                <a:schemeClr val="bg1"/>
              </a:solidFill>
              <a:latin typeface="Sora"/>
              <a:ea typeface="Sora"/>
            </a:endParaRPr>
          </a:p>
        </p:txBody>
      </p:sp>
      <p:sp>
        <p:nvSpPr>
          <p:cNvPr id="33" name="Rectangle 32"/>
          <p:cNvSpPr/>
          <p:nvPr/>
        </p:nvSpPr>
        <p:spPr>
          <a:xfrm>
            <a:off x="8382000" y="1524000"/>
            <a:ext cx="5490733" cy="830997"/>
          </a:xfrm>
          <a:prstGeom prst="rect">
            <a:avLst/>
          </a:prstGeom>
        </p:spPr>
        <p:txBody>
          <a:bodyPr wrap="square">
            <a:spAutoFit/>
          </a:bodyPr>
          <a:lstStyle/>
          <a:p>
            <a:r>
              <a:rPr lang="en-US" sz="2400" b="1" dirty="0" smtClean="0">
                <a:solidFill>
                  <a:schemeClr val="bg1"/>
                </a:solidFill>
                <a:latin typeface="Sora"/>
                <a:ea typeface="Sora"/>
              </a:rPr>
              <a:t> Facilitate Communication with Telegram Messaging :-  </a:t>
            </a:r>
            <a:endParaRPr lang="en-US" sz="2400" b="1" dirty="0">
              <a:latin typeface="Sora"/>
              <a:ea typeface="Sora"/>
            </a:endParaRPr>
          </a:p>
        </p:txBody>
      </p:sp>
      <p:sp>
        <p:nvSpPr>
          <p:cNvPr id="34" name="Rectangle 33"/>
          <p:cNvSpPr/>
          <p:nvPr/>
        </p:nvSpPr>
        <p:spPr>
          <a:xfrm>
            <a:off x="5105400" y="5486400"/>
            <a:ext cx="5105400" cy="1862048"/>
          </a:xfrm>
          <a:prstGeom prst="rect">
            <a:avLst/>
          </a:prstGeom>
        </p:spPr>
        <p:txBody>
          <a:bodyPr wrap="square">
            <a:spAutoFit/>
          </a:bodyPr>
          <a:lstStyle/>
          <a:p>
            <a:r>
              <a:rPr lang="en-US" sz="2300" dirty="0" smtClean="0">
                <a:solidFill>
                  <a:schemeClr val="bg1"/>
                </a:solidFill>
                <a:latin typeface="Sora"/>
                <a:ea typeface="Sora"/>
              </a:rPr>
              <a:t>Create </a:t>
            </a:r>
            <a:r>
              <a:rPr lang="en-US" sz="2300" dirty="0">
                <a:solidFill>
                  <a:schemeClr val="bg1"/>
                </a:solidFill>
                <a:latin typeface="Sora"/>
                <a:ea typeface="Sora"/>
              </a:rPr>
              <a:t>a user-friendly interface that simplifies the process of finding and borrowing books, renewing library materials, and accessing library services.</a:t>
            </a:r>
          </a:p>
        </p:txBody>
      </p:sp>
      <p:sp>
        <p:nvSpPr>
          <p:cNvPr id="35" name="Rectangle 34"/>
          <p:cNvSpPr/>
          <p:nvPr/>
        </p:nvSpPr>
        <p:spPr>
          <a:xfrm>
            <a:off x="5867400" y="4953000"/>
            <a:ext cx="4341253" cy="461665"/>
          </a:xfrm>
          <a:prstGeom prst="rect">
            <a:avLst/>
          </a:prstGeom>
        </p:spPr>
        <p:txBody>
          <a:bodyPr wrap="none">
            <a:spAutoFit/>
          </a:bodyPr>
          <a:lstStyle/>
          <a:p>
            <a:r>
              <a:rPr lang="en-US" sz="2400" b="1" dirty="0" smtClean="0">
                <a:solidFill>
                  <a:schemeClr val="bg1"/>
                </a:solidFill>
                <a:latin typeface="Sora"/>
                <a:ea typeface="Sora"/>
              </a:rPr>
              <a:t>Enhance User Experience : </a:t>
            </a:r>
            <a:r>
              <a:rPr lang="en-US" sz="2400" dirty="0" smtClean="0">
                <a:solidFill>
                  <a:schemeClr val="bg1"/>
                </a:solidFill>
                <a:latin typeface="Sora"/>
                <a:ea typeface="Sora"/>
              </a:rPr>
              <a:t>-</a:t>
            </a:r>
            <a:endParaRPr lang="en-US" sz="2400" dirty="0">
              <a:latin typeface="Sora"/>
              <a:ea typeface="Sora"/>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p:cNvPicPr>
            <a:picLocks noChangeAspect="1"/>
          </p:cNvPicPr>
          <p:nvPr/>
        </p:nvPicPr>
        <p:blipFill>
          <a:blip r:embed="rId2" cstate="print"/>
          <a:stretch>
            <a:fillRect/>
          </a:stretch>
        </p:blipFill>
        <p:spPr>
          <a:xfrm>
            <a:off x="0" y="0"/>
            <a:ext cx="14630400" cy="8229600"/>
          </a:xfrm>
          <a:prstGeom prst="rect">
            <a:avLst/>
          </a:prstGeom>
        </p:spPr>
        <p:style>
          <a:lnRef idx="2">
            <a:schemeClr val="accent2"/>
          </a:lnRef>
          <a:fillRef idx="1">
            <a:schemeClr val="lt1"/>
          </a:fillRef>
          <a:effectRef idx="0">
            <a:schemeClr val="accent2"/>
          </a:effectRef>
          <a:fontRef idx="minor">
            <a:schemeClr val="dk1"/>
          </a:fontRef>
        </p:style>
      </p:pic>
      <p:sp>
        <p:nvSpPr>
          <p:cNvPr id="3" name="Rectangle 2"/>
          <p:cNvSpPr/>
          <p:nvPr/>
        </p:nvSpPr>
        <p:spPr>
          <a:xfrm>
            <a:off x="0" y="228600"/>
            <a:ext cx="14630400" cy="830997"/>
          </a:xfrm>
          <a:prstGeom prst="rect">
            <a:avLst/>
          </a:prstGeom>
        </p:spPr>
        <p:txBody>
          <a:bodyPr wrap="square">
            <a:spAutoFit/>
          </a:bodyPr>
          <a:lstStyle/>
          <a:p>
            <a:pPr algn="ctr"/>
            <a:r>
              <a:rPr lang="en-IN" sz="4800" b="1" dirty="0" smtClean="0">
                <a:solidFill>
                  <a:schemeClr val="bg1"/>
                </a:solidFill>
                <a:latin typeface="Sora"/>
                <a:ea typeface="Sora"/>
              </a:rPr>
              <a:t>System Architecture</a:t>
            </a:r>
            <a:endParaRPr lang="en-US" sz="4800" b="1" dirty="0">
              <a:solidFill>
                <a:schemeClr val="bg1"/>
              </a:solidFill>
              <a:latin typeface="Sora"/>
              <a:ea typeface="Sora"/>
            </a:endParaRPr>
          </a:p>
        </p:txBody>
      </p:sp>
      <p:sp>
        <p:nvSpPr>
          <p:cNvPr id="5" name="Rectangle 4"/>
          <p:cNvSpPr/>
          <p:nvPr/>
        </p:nvSpPr>
        <p:spPr>
          <a:xfrm>
            <a:off x="381000" y="1447800"/>
            <a:ext cx="3352800" cy="8382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700" b="1" dirty="0" err="1" smtClean="0">
                <a:solidFill>
                  <a:schemeClr val="bg1"/>
                </a:solidFill>
                <a:latin typeface="Sora"/>
                <a:ea typeface="Sora"/>
              </a:rPr>
              <a:t>Tkinter</a:t>
            </a:r>
            <a:r>
              <a:rPr lang="en-US" sz="2700" b="1" dirty="0" smtClean="0">
                <a:solidFill>
                  <a:schemeClr val="bg1"/>
                </a:solidFill>
                <a:latin typeface="Sora"/>
                <a:ea typeface="Sora"/>
              </a:rPr>
              <a:t> GUI </a:t>
            </a:r>
            <a:endParaRPr lang="en-US" sz="2700" b="1" dirty="0">
              <a:solidFill>
                <a:schemeClr val="bg1"/>
              </a:solidFill>
              <a:latin typeface="Sora"/>
              <a:ea typeface="Sora"/>
            </a:endParaRPr>
          </a:p>
        </p:txBody>
      </p:sp>
      <p:sp>
        <p:nvSpPr>
          <p:cNvPr id="6" name="Rectangle 5"/>
          <p:cNvSpPr/>
          <p:nvPr/>
        </p:nvSpPr>
        <p:spPr>
          <a:xfrm>
            <a:off x="381000" y="5791200"/>
            <a:ext cx="3352800" cy="8382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700" b="1" dirty="0" smtClean="0">
                <a:latin typeface="Sora"/>
                <a:ea typeface="Sora"/>
              </a:rPr>
              <a:t>Telethon Telegram API </a:t>
            </a:r>
            <a:endParaRPr lang="en-US" sz="2700" b="1" dirty="0">
              <a:latin typeface="Sora"/>
              <a:ea typeface="Sora"/>
            </a:endParaRPr>
          </a:p>
        </p:txBody>
      </p:sp>
      <p:sp>
        <p:nvSpPr>
          <p:cNvPr id="7" name="Rectangle 6"/>
          <p:cNvSpPr/>
          <p:nvPr/>
        </p:nvSpPr>
        <p:spPr>
          <a:xfrm>
            <a:off x="381000" y="4343400"/>
            <a:ext cx="3352800" cy="8382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700" b="1" dirty="0" smtClean="0">
                <a:latin typeface="Sora"/>
                <a:ea typeface="Sora"/>
              </a:rPr>
              <a:t>SQLite3 Database </a:t>
            </a:r>
            <a:endParaRPr lang="en-US" sz="2700" b="1" dirty="0">
              <a:latin typeface="Sora"/>
              <a:ea typeface="Sora"/>
            </a:endParaRPr>
          </a:p>
        </p:txBody>
      </p:sp>
      <p:sp>
        <p:nvSpPr>
          <p:cNvPr id="8" name="Rectangle 7"/>
          <p:cNvSpPr/>
          <p:nvPr/>
        </p:nvSpPr>
        <p:spPr>
          <a:xfrm>
            <a:off x="381000" y="2895600"/>
            <a:ext cx="3352800" cy="8382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700" b="1" dirty="0" smtClean="0">
                <a:latin typeface="Sora"/>
                <a:ea typeface="Sora"/>
              </a:rPr>
              <a:t>Controller Layer</a:t>
            </a:r>
            <a:endParaRPr lang="en-US" sz="2700" b="1" dirty="0">
              <a:latin typeface="Sora"/>
              <a:ea typeface="Sora"/>
            </a:endParaRPr>
          </a:p>
        </p:txBody>
      </p:sp>
      <p:sp>
        <p:nvSpPr>
          <p:cNvPr id="11" name="Down Arrow 10"/>
          <p:cNvSpPr/>
          <p:nvPr/>
        </p:nvSpPr>
        <p:spPr>
          <a:xfrm>
            <a:off x="1905000" y="2362200"/>
            <a:ext cx="304800" cy="45720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Down Arrow 11"/>
          <p:cNvSpPr/>
          <p:nvPr/>
        </p:nvSpPr>
        <p:spPr>
          <a:xfrm>
            <a:off x="1905000" y="3810000"/>
            <a:ext cx="304800" cy="45720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3" name="Down Arrow 12"/>
          <p:cNvSpPr/>
          <p:nvPr/>
        </p:nvSpPr>
        <p:spPr>
          <a:xfrm>
            <a:off x="1828800" y="5257800"/>
            <a:ext cx="304800" cy="45720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Rectangle 14"/>
          <p:cNvSpPr/>
          <p:nvPr/>
        </p:nvSpPr>
        <p:spPr>
          <a:xfrm>
            <a:off x="6096000" y="1371600"/>
            <a:ext cx="7391400" cy="11430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2200" dirty="0" smtClean="0">
                <a:latin typeface="Sora"/>
                <a:ea typeface="Sora"/>
              </a:rPr>
              <a:t>Represents the graphical user interface built using </a:t>
            </a:r>
            <a:r>
              <a:rPr lang="en-US" sz="2200" dirty="0" err="1" smtClean="0">
                <a:latin typeface="Sora"/>
                <a:ea typeface="Sora"/>
              </a:rPr>
              <a:t>Tkinter</a:t>
            </a:r>
            <a:r>
              <a:rPr lang="en-US" sz="2200" dirty="0" smtClean="0">
                <a:latin typeface="Sora"/>
                <a:ea typeface="Sora"/>
              </a:rPr>
              <a:t> library. It provides the interface for users to interact with the system.</a:t>
            </a:r>
            <a:endParaRPr lang="en-US" sz="2200" dirty="0">
              <a:latin typeface="Sora"/>
              <a:ea typeface="Sora"/>
            </a:endParaRPr>
          </a:p>
        </p:txBody>
      </p:sp>
      <p:cxnSp>
        <p:nvCxnSpPr>
          <p:cNvPr id="17" name="Straight Arrow Connector 16"/>
          <p:cNvCxnSpPr/>
          <p:nvPr/>
        </p:nvCxnSpPr>
        <p:spPr>
          <a:xfrm flipV="1">
            <a:off x="3733800" y="1905000"/>
            <a:ext cx="2362200" cy="381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20" name="Rectangle 19"/>
          <p:cNvSpPr/>
          <p:nvPr/>
        </p:nvSpPr>
        <p:spPr>
          <a:xfrm>
            <a:off x="6096000" y="2819400"/>
            <a:ext cx="7391400" cy="11430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2200" dirty="0" smtClean="0">
                <a:latin typeface="Sora"/>
                <a:ea typeface="Sora"/>
              </a:rPr>
              <a:t>Acts as an intermediary between the GUI and the Model Layer. It processes user inputs from the GUI and interacts with the Model Layer to retrieve or update data.</a:t>
            </a:r>
            <a:endParaRPr lang="en-US" sz="2200" dirty="0">
              <a:latin typeface="Sora"/>
              <a:ea typeface="Sora"/>
            </a:endParaRPr>
          </a:p>
        </p:txBody>
      </p:sp>
      <p:sp>
        <p:nvSpPr>
          <p:cNvPr id="21" name="Rectangle 20"/>
          <p:cNvSpPr/>
          <p:nvPr/>
        </p:nvSpPr>
        <p:spPr>
          <a:xfrm>
            <a:off x="6096000" y="4343400"/>
            <a:ext cx="7391400" cy="11430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2200" dirty="0" smtClean="0">
                <a:latin typeface="Sora"/>
                <a:ea typeface="Sora"/>
              </a:rPr>
              <a:t>Stores all data related to the library management system. It provides data persistence and enables efficient querying and manipulation of the data.</a:t>
            </a:r>
            <a:endParaRPr lang="en-US" sz="2200" dirty="0">
              <a:latin typeface="Sora"/>
              <a:ea typeface="Sora"/>
            </a:endParaRPr>
          </a:p>
        </p:txBody>
      </p:sp>
      <p:sp>
        <p:nvSpPr>
          <p:cNvPr id="22" name="Rectangle 21"/>
          <p:cNvSpPr/>
          <p:nvPr/>
        </p:nvSpPr>
        <p:spPr>
          <a:xfrm>
            <a:off x="6096000" y="5791200"/>
            <a:ext cx="7391400" cy="12192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nSpc>
                <a:spcPct val="80000"/>
              </a:lnSpc>
            </a:pPr>
            <a:r>
              <a:rPr lang="en-US" sz="2400" dirty="0" smtClean="0"/>
              <a:t>Integrates with the Telethon library to enable communication via Telegram. It sends notifications and alerts to users regarding various events within the library system.</a:t>
            </a:r>
            <a:endParaRPr lang="en-US" sz="2400" dirty="0"/>
          </a:p>
        </p:txBody>
      </p:sp>
      <p:cxnSp>
        <p:nvCxnSpPr>
          <p:cNvPr id="23" name="Straight Arrow Connector 22"/>
          <p:cNvCxnSpPr/>
          <p:nvPr/>
        </p:nvCxnSpPr>
        <p:spPr>
          <a:xfrm flipV="1">
            <a:off x="3733800" y="3276600"/>
            <a:ext cx="2362200" cy="381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24" name="Straight Arrow Connector 23"/>
          <p:cNvCxnSpPr/>
          <p:nvPr/>
        </p:nvCxnSpPr>
        <p:spPr>
          <a:xfrm flipV="1">
            <a:off x="3733800" y="4800600"/>
            <a:ext cx="2362200" cy="381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25" name="Straight Arrow Connector 24"/>
          <p:cNvCxnSpPr/>
          <p:nvPr/>
        </p:nvCxnSpPr>
        <p:spPr>
          <a:xfrm flipV="1">
            <a:off x="3733800" y="6248400"/>
            <a:ext cx="2362200" cy="381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p:cNvPicPr>
            <a:picLocks noChangeAspect="1"/>
          </p:cNvPicPr>
          <p:nvPr/>
        </p:nvPicPr>
        <p:blipFill>
          <a:blip r:embed="rId2" cstate="print"/>
          <a:stretch>
            <a:fillRect/>
          </a:stretch>
        </p:blipFill>
        <p:spPr>
          <a:xfrm>
            <a:off x="0" y="0"/>
            <a:ext cx="14630400" cy="8229600"/>
          </a:xfrm>
          <a:prstGeom prst="rect">
            <a:avLst/>
          </a:prstGeom>
        </p:spPr>
        <p:style>
          <a:lnRef idx="2">
            <a:schemeClr val="accent2"/>
          </a:lnRef>
          <a:fillRef idx="1">
            <a:schemeClr val="lt1"/>
          </a:fillRef>
          <a:effectRef idx="0">
            <a:schemeClr val="accent2"/>
          </a:effectRef>
          <a:fontRef idx="minor">
            <a:schemeClr val="dk1"/>
          </a:fontRef>
        </p:style>
      </p:pic>
      <p:sp>
        <p:nvSpPr>
          <p:cNvPr id="3" name="Text 2"/>
          <p:cNvSpPr/>
          <p:nvPr/>
        </p:nvSpPr>
        <p:spPr>
          <a:xfrm>
            <a:off x="2258023" y="586621"/>
            <a:ext cx="5173568" cy="665321"/>
          </a:xfrm>
          <a:prstGeom prst="rect">
            <a:avLst/>
          </a:prstGeom>
          <a:noFill/>
        </p:spPr>
        <p:txBody>
          <a:bodyPr wrap="none" lIns="91431" tIns="45716" rIns="91431" bIns="45716" rtlCol="0" anchor="t"/>
          <a:lstStyle/>
          <a:p>
            <a:pPr>
              <a:lnSpc>
                <a:spcPts val="5238"/>
              </a:lnSpc>
            </a:pPr>
            <a:r>
              <a:rPr lang="en-US" sz="5000" b="1" dirty="0" smtClean="0">
                <a:solidFill>
                  <a:schemeClr val="bg1"/>
                </a:solidFill>
                <a:latin typeface="Sora" pitchFamily="34" charset="0"/>
                <a:ea typeface="Sora" pitchFamily="34" charset="-122"/>
                <a:cs typeface="Sora" pitchFamily="34" charset="-120"/>
              </a:rPr>
              <a:t>Advantages </a:t>
            </a:r>
            <a:endParaRPr lang="en-US" sz="5000" b="1" dirty="0">
              <a:solidFill>
                <a:schemeClr val="bg1"/>
              </a:solidFill>
            </a:endParaRPr>
          </a:p>
        </p:txBody>
      </p:sp>
      <p:sp>
        <p:nvSpPr>
          <p:cNvPr id="4" name="Shape 3"/>
          <p:cNvSpPr/>
          <p:nvPr/>
        </p:nvSpPr>
        <p:spPr>
          <a:xfrm>
            <a:off x="7301865" y="1571271"/>
            <a:ext cx="45719" cy="6071711"/>
          </a:xfrm>
          <a:prstGeom prst="rect">
            <a:avLst/>
          </a:prstGeom>
        </p:spPr>
        <p:style>
          <a:lnRef idx="2">
            <a:schemeClr val="accent2"/>
          </a:lnRef>
          <a:fillRef idx="1">
            <a:schemeClr val="lt1"/>
          </a:fillRef>
          <a:effectRef idx="0">
            <a:schemeClr val="accent2"/>
          </a:effectRef>
          <a:fontRef idx="minor">
            <a:schemeClr val="dk1"/>
          </a:fontRef>
        </p:style>
      </p:sp>
      <p:sp>
        <p:nvSpPr>
          <p:cNvPr id="5" name="Shape 4"/>
          <p:cNvSpPr/>
          <p:nvPr/>
        </p:nvSpPr>
        <p:spPr>
          <a:xfrm>
            <a:off x="6330375" y="1963758"/>
            <a:ext cx="724254" cy="26551"/>
          </a:xfrm>
          <a:prstGeom prst="rect">
            <a:avLst/>
          </a:prstGeom>
        </p:spPr>
        <p:style>
          <a:lnRef idx="2">
            <a:schemeClr val="accent2"/>
          </a:lnRef>
          <a:fillRef idx="1">
            <a:schemeClr val="lt1"/>
          </a:fillRef>
          <a:effectRef idx="0">
            <a:schemeClr val="accent2"/>
          </a:effectRef>
          <a:fontRef idx="minor">
            <a:schemeClr val="dk1"/>
          </a:fontRef>
        </p:style>
      </p:sp>
      <p:sp>
        <p:nvSpPr>
          <p:cNvPr id="6" name="Shape 5"/>
          <p:cNvSpPr/>
          <p:nvPr/>
        </p:nvSpPr>
        <p:spPr>
          <a:xfrm>
            <a:off x="7075587" y="1737598"/>
            <a:ext cx="465517" cy="478988"/>
          </a:xfrm>
          <a:prstGeom prst="roundRect">
            <a:avLst>
              <a:gd name="adj" fmla="val 13336"/>
            </a:avLst>
          </a:prstGeom>
        </p:spPr>
        <p:style>
          <a:lnRef idx="2">
            <a:schemeClr val="accent2">
              <a:shade val="50000"/>
            </a:schemeClr>
          </a:lnRef>
          <a:fillRef idx="1">
            <a:schemeClr val="accent2"/>
          </a:fillRef>
          <a:effectRef idx="0">
            <a:schemeClr val="accent2"/>
          </a:effectRef>
          <a:fontRef idx="minor">
            <a:schemeClr val="lt1"/>
          </a:fontRef>
        </p:style>
      </p:sp>
      <p:sp>
        <p:nvSpPr>
          <p:cNvPr id="7" name="Text 6"/>
          <p:cNvSpPr/>
          <p:nvPr/>
        </p:nvSpPr>
        <p:spPr>
          <a:xfrm>
            <a:off x="7247514" y="1777486"/>
            <a:ext cx="131335" cy="399217"/>
          </a:xfrm>
          <a:prstGeom prst="rect">
            <a:avLst/>
          </a:prstGeom>
          <a:noFill/>
        </p:spPr>
        <p:txBody>
          <a:bodyPr wrap="none" lIns="91431" tIns="45716" rIns="91431" bIns="45716" rtlCol="0" anchor="t"/>
          <a:lstStyle/>
          <a:p>
            <a:pPr algn="ctr">
              <a:lnSpc>
                <a:spcPts val="3144"/>
              </a:lnSpc>
            </a:pPr>
            <a:r>
              <a:rPr lang="en-US" sz="2600" dirty="0">
                <a:solidFill>
                  <a:schemeClr val="bg1"/>
                </a:solidFill>
                <a:latin typeface="Sora" pitchFamily="34" charset="0"/>
                <a:ea typeface="Sora" pitchFamily="34" charset="-122"/>
                <a:cs typeface="Sora" pitchFamily="34" charset="-120"/>
              </a:rPr>
              <a:t>1</a:t>
            </a:r>
            <a:endParaRPr lang="en-US" sz="2600" dirty="0">
              <a:solidFill>
                <a:schemeClr val="bg1"/>
              </a:solidFill>
            </a:endParaRPr>
          </a:p>
        </p:txBody>
      </p:sp>
      <p:sp>
        <p:nvSpPr>
          <p:cNvPr id="8" name="Text 7"/>
          <p:cNvSpPr/>
          <p:nvPr/>
        </p:nvSpPr>
        <p:spPr>
          <a:xfrm>
            <a:off x="2667000" y="1752600"/>
            <a:ext cx="2621035" cy="332780"/>
          </a:xfrm>
          <a:prstGeom prst="rect">
            <a:avLst/>
          </a:prstGeom>
          <a:noFill/>
        </p:spPr>
        <p:txBody>
          <a:bodyPr wrap="none" lIns="91431" tIns="45716" rIns="91431" bIns="45716" rtlCol="0" anchor="t"/>
          <a:lstStyle/>
          <a:p>
            <a:pPr>
              <a:lnSpc>
                <a:spcPts val="2620"/>
              </a:lnSpc>
            </a:pPr>
            <a:r>
              <a:rPr lang="en-US" sz="2400" b="1" dirty="0">
                <a:solidFill>
                  <a:schemeClr val="bg1"/>
                </a:solidFill>
                <a:latin typeface="Sora"/>
                <a:ea typeface="Sora"/>
              </a:rPr>
              <a:t>User-friendly </a:t>
            </a:r>
            <a:r>
              <a:rPr lang="en-US" sz="2400" b="1" dirty="0" smtClean="0">
                <a:solidFill>
                  <a:schemeClr val="bg1"/>
                </a:solidFill>
                <a:latin typeface="Sora"/>
                <a:ea typeface="Sora"/>
              </a:rPr>
              <a:t>interface</a:t>
            </a:r>
            <a:endParaRPr lang="en-US" sz="2400" b="1" dirty="0">
              <a:solidFill>
                <a:schemeClr val="bg1"/>
              </a:solidFill>
              <a:latin typeface="Sora"/>
              <a:ea typeface="Sora"/>
            </a:endParaRPr>
          </a:p>
        </p:txBody>
      </p:sp>
      <p:sp>
        <p:nvSpPr>
          <p:cNvPr id="9" name="Text 8"/>
          <p:cNvSpPr/>
          <p:nvPr/>
        </p:nvSpPr>
        <p:spPr>
          <a:xfrm>
            <a:off x="3124200" y="2286000"/>
            <a:ext cx="2514600" cy="2043113"/>
          </a:xfrm>
          <a:prstGeom prst="rect">
            <a:avLst/>
          </a:prstGeom>
          <a:noFill/>
        </p:spPr>
        <p:txBody>
          <a:bodyPr wrap="square" lIns="91431" tIns="45716" rIns="91431" bIns="45716" rtlCol="0" anchor="t"/>
          <a:lstStyle/>
          <a:p>
            <a:pPr algn="r">
              <a:lnSpc>
                <a:spcPts val="2683"/>
              </a:lnSpc>
            </a:pPr>
            <a:endParaRPr lang="en-US" sz="2000" dirty="0" smtClean="0">
              <a:solidFill>
                <a:schemeClr val="bg1"/>
              </a:solidFill>
              <a:latin typeface="Sora"/>
              <a:ea typeface="Sora"/>
            </a:endParaRPr>
          </a:p>
        </p:txBody>
      </p:sp>
      <p:sp>
        <p:nvSpPr>
          <p:cNvPr id="10" name="Shape 9"/>
          <p:cNvSpPr/>
          <p:nvPr/>
        </p:nvSpPr>
        <p:spPr>
          <a:xfrm>
            <a:off x="7554575" y="3028296"/>
            <a:ext cx="724254" cy="26551"/>
          </a:xfrm>
          <a:prstGeom prst="rect">
            <a:avLst/>
          </a:prstGeom>
        </p:spPr>
        <p:style>
          <a:lnRef idx="2">
            <a:schemeClr val="accent2"/>
          </a:lnRef>
          <a:fillRef idx="1">
            <a:schemeClr val="lt1"/>
          </a:fillRef>
          <a:effectRef idx="0">
            <a:schemeClr val="accent2"/>
          </a:effectRef>
          <a:fontRef idx="minor">
            <a:schemeClr val="dk1"/>
          </a:fontRef>
        </p:style>
      </p:sp>
      <p:sp>
        <p:nvSpPr>
          <p:cNvPr id="11" name="Shape 10"/>
          <p:cNvSpPr/>
          <p:nvPr/>
        </p:nvSpPr>
        <p:spPr>
          <a:xfrm>
            <a:off x="7075587" y="2802136"/>
            <a:ext cx="465517" cy="478988"/>
          </a:xfrm>
          <a:prstGeom prst="roundRect">
            <a:avLst>
              <a:gd name="adj" fmla="val 13336"/>
            </a:avLst>
          </a:prstGeom>
        </p:spPr>
        <p:style>
          <a:lnRef idx="2">
            <a:schemeClr val="accent2">
              <a:shade val="50000"/>
            </a:schemeClr>
          </a:lnRef>
          <a:fillRef idx="1">
            <a:schemeClr val="accent2"/>
          </a:fillRef>
          <a:effectRef idx="0">
            <a:schemeClr val="accent2"/>
          </a:effectRef>
          <a:fontRef idx="minor">
            <a:schemeClr val="lt1"/>
          </a:fontRef>
        </p:style>
      </p:sp>
      <p:sp>
        <p:nvSpPr>
          <p:cNvPr id="12" name="Text 11"/>
          <p:cNvSpPr/>
          <p:nvPr/>
        </p:nvSpPr>
        <p:spPr>
          <a:xfrm>
            <a:off x="7215605" y="2842024"/>
            <a:ext cx="193358" cy="399217"/>
          </a:xfrm>
          <a:prstGeom prst="rect">
            <a:avLst/>
          </a:prstGeom>
          <a:noFill/>
        </p:spPr>
        <p:txBody>
          <a:bodyPr wrap="none" lIns="91431" tIns="45716" rIns="91431" bIns="45716" rtlCol="0" anchor="t"/>
          <a:lstStyle/>
          <a:p>
            <a:pPr algn="ctr">
              <a:lnSpc>
                <a:spcPts val="3144"/>
              </a:lnSpc>
            </a:pPr>
            <a:r>
              <a:rPr lang="en-US" sz="2600" dirty="0">
                <a:solidFill>
                  <a:schemeClr val="bg1"/>
                </a:solidFill>
                <a:latin typeface="Sora" pitchFamily="34" charset="0"/>
                <a:ea typeface="Sora" pitchFamily="34" charset="-122"/>
                <a:cs typeface="Sora" pitchFamily="34" charset="-120"/>
              </a:rPr>
              <a:t>2</a:t>
            </a:r>
            <a:endParaRPr lang="en-US" sz="2600" dirty="0">
              <a:solidFill>
                <a:schemeClr val="bg1"/>
              </a:solidFill>
            </a:endParaRPr>
          </a:p>
        </p:txBody>
      </p:sp>
      <p:sp>
        <p:nvSpPr>
          <p:cNvPr id="13" name="Text 12"/>
          <p:cNvSpPr/>
          <p:nvPr/>
        </p:nvSpPr>
        <p:spPr>
          <a:xfrm>
            <a:off x="8486181" y="2848689"/>
            <a:ext cx="3497105" cy="332780"/>
          </a:xfrm>
          <a:prstGeom prst="rect">
            <a:avLst/>
          </a:prstGeom>
          <a:noFill/>
        </p:spPr>
        <p:txBody>
          <a:bodyPr wrap="none" lIns="91431" tIns="45716" rIns="91431" bIns="45716" rtlCol="0" anchor="t"/>
          <a:lstStyle/>
          <a:p>
            <a:pPr>
              <a:lnSpc>
                <a:spcPts val="2620"/>
              </a:lnSpc>
            </a:pPr>
            <a:endParaRPr lang="en-US" sz="2100" dirty="0">
              <a:solidFill>
                <a:schemeClr val="bg1"/>
              </a:solidFill>
            </a:endParaRPr>
          </a:p>
        </p:txBody>
      </p:sp>
      <p:sp>
        <p:nvSpPr>
          <p:cNvPr id="14" name="Text 13"/>
          <p:cNvSpPr/>
          <p:nvPr/>
        </p:nvSpPr>
        <p:spPr>
          <a:xfrm>
            <a:off x="8486181" y="3309223"/>
            <a:ext cx="3776786" cy="2043113"/>
          </a:xfrm>
          <a:prstGeom prst="rect">
            <a:avLst/>
          </a:prstGeom>
          <a:noFill/>
        </p:spPr>
        <p:txBody>
          <a:bodyPr wrap="square" lIns="91431" tIns="45716" rIns="91431" bIns="45716" rtlCol="0" anchor="t"/>
          <a:lstStyle/>
          <a:p>
            <a:pPr>
              <a:lnSpc>
                <a:spcPts val="2683"/>
              </a:lnSpc>
            </a:pPr>
            <a:endParaRPr lang="en-US" sz="1700" dirty="0">
              <a:solidFill>
                <a:schemeClr val="bg1"/>
              </a:solidFill>
            </a:endParaRPr>
          </a:p>
        </p:txBody>
      </p:sp>
      <p:sp>
        <p:nvSpPr>
          <p:cNvPr id="15" name="Shape 14"/>
          <p:cNvSpPr/>
          <p:nvPr/>
        </p:nvSpPr>
        <p:spPr>
          <a:xfrm>
            <a:off x="6330375" y="5106055"/>
            <a:ext cx="724254" cy="26551"/>
          </a:xfrm>
          <a:prstGeom prst="rect">
            <a:avLst/>
          </a:prstGeom>
        </p:spPr>
        <p:style>
          <a:lnRef idx="2">
            <a:schemeClr val="accent2"/>
          </a:lnRef>
          <a:fillRef idx="1">
            <a:schemeClr val="lt1"/>
          </a:fillRef>
          <a:effectRef idx="0">
            <a:schemeClr val="accent2"/>
          </a:effectRef>
          <a:fontRef idx="minor">
            <a:schemeClr val="dk1"/>
          </a:fontRef>
        </p:style>
      </p:sp>
      <p:sp>
        <p:nvSpPr>
          <p:cNvPr id="16" name="Shape 15"/>
          <p:cNvSpPr/>
          <p:nvPr/>
        </p:nvSpPr>
        <p:spPr>
          <a:xfrm>
            <a:off x="7075587" y="4879898"/>
            <a:ext cx="465517" cy="478988"/>
          </a:xfrm>
          <a:prstGeom prst="roundRect">
            <a:avLst>
              <a:gd name="adj" fmla="val 13336"/>
            </a:avLst>
          </a:prstGeom>
        </p:spPr>
        <p:style>
          <a:lnRef idx="2">
            <a:schemeClr val="accent2">
              <a:shade val="50000"/>
            </a:schemeClr>
          </a:lnRef>
          <a:fillRef idx="1">
            <a:schemeClr val="accent2"/>
          </a:fillRef>
          <a:effectRef idx="0">
            <a:schemeClr val="accent2"/>
          </a:effectRef>
          <a:fontRef idx="minor">
            <a:schemeClr val="lt1"/>
          </a:fontRef>
        </p:style>
      </p:sp>
      <p:sp>
        <p:nvSpPr>
          <p:cNvPr id="17" name="Text 16"/>
          <p:cNvSpPr/>
          <p:nvPr/>
        </p:nvSpPr>
        <p:spPr>
          <a:xfrm>
            <a:off x="7216082" y="4919785"/>
            <a:ext cx="192433" cy="399217"/>
          </a:xfrm>
          <a:prstGeom prst="rect">
            <a:avLst/>
          </a:prstGeom>
          <a:noFill/>
        </p:spPr>
        <p:txBody>
          <a:bodyPr wrap="none" lIns="91431" tIns="45716" rIns="91431" bIns="45716" rtlCol="0" anchor="t"/>
          <a:lstStyle/>
          <a:p>
            <a:pPr algn="ctr">
              <a:lnSpc>
                <a:spcPts val="3144"/>
              </a:lnSpc>
            </a:pPr>
            <a:r>
              <a:rPr lang="en-US" sz="2600" dirty="0">
                <a:solidFill>
                  <a:schemeClr val="bg1"/>
                </a:solidFill>
                <a:latin typeface="Sora" pitchFamily="34" charset="0"/>
                <a:ea typeface="Sora" pitchFamily="34" charset="-122"/>
                <a:cs typeface="Sora" pitchFamily="34" charset="-120"/>
              </a:rPr>
              <a:t>3</a:t>
            </a:r>
            <a:endParaRPr lang="en-US" sz="2600" dirty="0">
              <a:solidFill>
                <a:schemeClr val="bg1"/>
              </a:solidFill>
            </a:endParaRPr>
          </a:p>
        </p:txBody>
      </p:sp>
      <p:sp>
        <p:nvSpPr>
          <p:cNvPr id="18" name="Text 17"/>
          <p:cNvSpPr/>
          <p:nvPr/>
        </p:nvSpPr>
        <p:spPr>
          <a:xfrm>
            <a:off x="2376488" y="4926451"/>
            <a:ext cx="3661533" cy="332780"/>
          </a:xfrm>
          <a:prstGeom prst="rect">
            <a:avLst/>
          </a:prstGeom>
          <a:noFill/>
        </p:spPr>
        <p:txBody>
          <a:bodyPr wrap="none" lIns="91431" tIns="45716" rIns="91431" bIns="45716" rtlCol="0" anchor="t"/>
          <a:lstStyle/>
          <a:p>
            <a:pPr>
              <a:lnSpc>
                <a:spcPts val="2620"/>
              </a:lnSpc>
            </a:pPr>
            <a:r>
              <a:rPr lang="en-US" sz="2400" b="1" dirty="0">
                <a:solidFill>
                  <a:schemeClr val="bg1"/>
                </a:solidFill>
                <a:latin typeface="Sora"/>
                <a:ea typeface="Sora"/>
              </a:rPr>
              <a:t>Instant notifications</a:t>
            </a:r>
          </a:p>
        </p:txBody>
      </p:sp>
      <p:sp>
        <p:nvSpPr>
          <p:cNvPr id="19" name="Text 18"/>
          <p:cNvSpPr/>
          <p:nvPr/>
        </p:nvSpPr>
        <p:spPr>
          <a:xfrm>
            <a:off x="2362200" y="5410200"/>
            <a:ext cx="3776669" cy="2043113"/>
          </a:xfrm>
          <a:prstGeom prst="rect">
            <a:avLst/>
          </a:prstGeom>
          <a:noFill/>
        </p:spPr>
        <p:txBody>
          <a:bodyPr wrap="square" lIns="91431" tIns="45716" rIns="91431" bIns="45716" rtlCol="0" anchor="t"/>
          <a:lstStyle/>
          <a:p>
            <a:pPr>
              <a:lnSpc>
                <a:spcPts val="2683"/>
              </a:lnSpc>
            </a:pPr>
            <a:r>
              <a:rPr lang="en-US" sz="2300" dirty="0">
                <a:solidFill>
                  <a:schemeClr val="bg1"/>
                </a:solidFill>
                <a:latin typeface="Sora"/>
                <a:ea typeface="Sora"/>
              </a:rPr>
              <a:t>Telethon enables timely communication and updates via Telegram, enhancing user engagement and experience.</a:t>
            </a:r>
          </a:p>
        </p:txBody>
      </p:sp>
      <p:sp>
        <p:nvSpPr>
          <p:cNvPr id="20" name="Rectangle 19"/>
          <p:cNvSpPr/>
          <p:nvPr/>
        </p:nvSpPr>
        <p:spPr>
          <a:xfrm>
            <a:off x="2590800" y="2179023"/>
            <a:ext cx="3505200" cy="1508105"/>
          </a:xfrm>
          <a:prstGeom prst="rect">
            <a:avLst/>
          </a:prstGeom>
        </p:spPr>
        <p:txBody>
          <a:bodyPr wrap="square" anchor="ctr">
            <a:spAutoFit/>
          </a:bodyPr>
          <a:lstStyle/>
          <a:p>
            <a:r>
              <a:rPr lang="en-US" sz="2300" dirty="0" err="1" smtClean="0">
                <a:solidFill>
                  <a:schemeClr val="bg1"/>
                </a:solidFill>
                <a:latin typeface="Sora"/>
                <a:ea typeface="Sora"/>
              </a:rPr>
              <a:t>Tkinter</a:t>
            </a:r>
            <a:r>
              <a:rPr lang="en-US" sz="2300" dirty="0" smtClean="0">
                <a:solidFill>
                  <a:schemeClr val="bg1"/>
                </a:solidFill>
                <a:latin typeface="Sora"/>
                <a:ea typeface="Sora"/>
              </a:rPr>
              <a:t> ensures an intuitive and easy-to-use interface for library  patrons and staff.</a:t>
            </a:r>
          </a:p>
        </p:txBody>
      </p:sp>
      <p:sp>
        <p:nvSpPr>
          <p:cNvPr id="21" name="Rectangle 20"/>
          <p:cNvSpPr/>
          <p:nvPr/>
        </p:nvSpPr>
        <p:spPr>
          <a:xfrm>
            <a:off x="8763000" y="2819400"/>
            <a:ext cx="3365024" cy="461665"/>
          </a:xfrm>
          <a:prstGeom prst="rect">
            <a:avLst/>
          </a:prstGeom>
        </p:spPr>
        <p:txBody>
          <a:bodyPr wrap="none">
            <a:spAutoFit/>
          </a:bodyPr>
          <a:lstStyle/>
          <a:p>
            <a:r>
              <a:rPr lang="en-US" sz="2400" b="1" dirty="0">
                <a:solidFill>
                  <a:schemeClr val="bg1"/>
                </a:solidFill>
                <a:latin typeface="Sora"/>
                <a:ea typeface="Sora"/>
              </a:rPr>
              <a:t>Reliable data </a:t>
            </a:r>
            <a:r>
              <a:rPr lang="en-US" sz="2400" b="1" dirty="0" smtClean="0">
                <a:solidFill>
                  <a:schemeClr val="bg1"/>
                </a:solidFill>
                <a:latin typeface="Sora"/>
                <a:ea typeface="Sora"/>
              </a:rPr>
              <a:t>storage </a:t>
            </a:r>
            <a:endParaRPr lang="en-US" sz="2400" b="1" dirty="0">
              <a:solidFill>
                <a:schemeClr val="bg1"/>
              </a:solidFill>
              <a:latin typeface="Sora"/>
              <a:ea typeface="Sora"/>
            </a:endParaRPr>
          </a:p>
        </p:txBody>
      </p:sp>
      <p:sp>
        <p:nvSpPr>
          <p:cNvPr id="22" name="Rectangle 21"/>
          <p:cNvSpPr/>
          <p:nvPr/>
        </p:nvSpPr>
        <p:spPr>
          <a:xfrm>
            <a:off x="8763000" y="3352800"/>
            <a:ext cx="3429000" cy="1508105"/>
          </a:xfrm>
          <a:prstGeom prst="rect">
            <a:avLst/>
          </a:prstGeom>
        </p:spPr>
        <p:txBody>
          <a:bodyPr wrap="square">
            <a:spAutoFit/>
          </a:bodyPr>
          <a:lstStyle/>
          <a:p>
            <a:r>
              <a:rPr lang="en-US" sz="2300" dirty="0">
                <a:solidFill>
                  <a:schemeClr val="bg1"/>
                </a:solidFill>
                <a:latin typeface="Sora"/>
                <a:ea typeface="Sora"/>
              </a:rPr>
              <a:t>SQLite3 offers a robust database solution, ensuring data integrity and efficiency</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p:cNvPicPr>
            <a:picLocks noChangeAspect="1"/>
          </p:cNvPicPr>
          <p:nvPr/>
        </p:nvPicPr>
        <p:blipFill>
          <a:blip r:embed="rId2" cstate="print"/>
          <a:stretch>
            <a:fillRect/>
          </a:stretch>
        </p:blipFill>
        <p:spPr>
          <a:xfrm>
            <a:off x="0" y="0"/>
            <a:ext cx="14630400" cy="8229600"/>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1600200" y="381000"/>
            <a:ext cx="4703532" cy="797654"/>
          </a:xfrm>
          <a:prstGeom prst="rect">
            <a:avLst/>
          </a:prstGeom>
        </p:spPr>
        <p:txBody>
          <a:bodyPr wrap="none">
            <a:spAutoFit/>
          </a:bodyPr>
          <a:lstStyle/>
          <a:p>
            <a:pPr>
              <a:lnSpc>
                <a:spcPts val="5468"/>
              </a:lnSpc>
            </a:pPr>
            <a:r>
              <a:rPr lang="en-US" sz="5000" b="1" dirty="0" smtClean="0">
                <a:solidFill>
                  <a:schemeClr val="bg1"/>
                </a:solidFill>
                <a:latin typeface="Sora" pitchFamily="34" charset="0"/>
                <a:ea typeface="Sora" pitchFamily="34" charset="-122"/>
                <a:cs typeface="Sora" pitchFamily="34" charset="-120"/>
              </a:rPr>
              <a:t>Disadvantages</a:t>
            </a:r>
            <a:endParaRPr lang="en-US" sz="5000" b="1" dirty="0">
              <a:solidFill>
                <a:schemeClr val="bg1"/>
              </a:solidFill>
            </a:endParaRPr>
          </a:p>
        </p:txBody>
      </p:sp>
      <p:sp>
        <p:nvSpPr>
          <p:cNvPr id="6" name="Rectangle 5"/>
          <p:cNvSpPr/>
          <p:nvPr/>
        </p:nvSpPr>
        <p:spPr>
          <a:xfrm>
            <a:off x="1981200" y="2438400"/>
            <a:ext cx="4038600" cy="1508105"/>
          </a:xfrm>
          <a:prstGeom prst="rect">
            <a:avLst/>
          </a:prstGeom>
        </p:spPr>
        <p:txBody>
          <a:bodyPr wrap="square">
            <a:spAutoFit/>
          </a:bodyPr>
          <a:lstStyle/>
          <a:p>
            <a:r>
              <a:rPr lang="en-US" sz="2300" dirty="0" smtClean="0">
                <a:solidFill>
                  <a:schemeClr val="bg1"/>
                </a:solidFill>
                <a:latin typeface="Sora"/>
                <a:ea typeface="Sora"/>
              </a:rPr>
              <a:t>Users or librarian </a:t>
            </a:r>
            <a:r>
              <a:rPr lang="en-US" sz="2300" dirty="0">
                <a:solidFill>
                  <a:schemeClr val="bg1"/>
                </a:solidFill>
                <a:latin typeface="Sora"/>
                <a:ea typeface="Sora"/>
              </a:rPr>
              <a:t>need to input book information manually, which may be time-consuming for large libraries</a:t>
            </a:r>
          </a:p>
        </p:txBody>
      </p:sp>
      <p:sp>
        <p:nvSpPr>
          <p:cNvPr id="7" name="Rectangle 6"/>
          <p:cNvSpPr/>
          <p:nvPr/>
        </p:nvSpPr>
        <p:spPr>
          <a:xfrm>
            <a:off x="2057400" y="1828800"/>
            <a:ext cx="4304383" cy="461665"/>
          </a:xfrm>
          <a:prstGeom prst="rect">
            <a:avLst/>
          </a:prstGeom>
        </p:spPr>
        <p:txBody>
          <a:bodyPr wrap="none">
            <a:spAutoFit/>
          </a:bodyPr>
          <a:lstStyle/>
          <a:p>
            <a:r>
              <a:rPr lang="en-US" sz="2400" b="1" dirty="0" smtClean="0">
                <a:solidFill>
                  <a:schemeClr val="bg1"/>
                </a:solidFill>
                <a:latin typeface="Sora"/>
                <a:ea typeface="Sora"/>
              </a:rPr>
              <a:t>Manual data entry required: </a:t>
            </a:r>
            <a:endParaRPr lang="en-US" sz="2400" b="1" dirty="0">
              <a:solidFill>
                <a:schemeClr val="bg1"/>
              </a:solidFill>
              <a:latin typeface="Sora"/>
              <a:ea typeface="Sora"/>
            </a:endParaRPr>
          </a:p>
        </p:txBody>
      </p:sp>
      <p:sp>
        <p:nvSpPr>
          <p:cNvPr id="8" name="Rectangle 7"/>
          <p:cNvSpPr/>
          <p:nvPr/>
        </p:nvSpPr>
        <p:spPr>
          <a:xfrm>
            <a:off x="8991600" y="2514600"/>
            <a:ext cx="4267200" cy="1508105"/>
          </a:xfrm>
          <a:prstGeom prst="rect">
            <a:avLst/>
          </a:prstGeom>
        </p:spPr>
        <p:txBody>
          <a:bodyPr wrap="square">
            <a:spAutoFit/>
          </a:bodyPr>
          <a:lstStyle/>
          <a:p>
            <a:r>
              <a:rPr lang="en-US" sz="2300" dirty="0" smtClean="0">
                <a:solidFill>
                  <a:schemeClr val="bg1"/>
                </a:solidFill>
                <a:latin typeface="Sora"/>
                <a:ea typeface="Sora"/>
              </a:rPr>
              <a:t>The </a:t>
            </a:r>
            <a:r>
              <a:rPr lang="en-US" sz="2300" dirty="0">
                <a:solidFill>
                  <a:schemeClr val="bg1"/>
                </a:solidFill>
                <a:latin typeface="Sora"/>
                <a:ea typeface="Sora"/>
              </a:rPr>
              <a:t>absence of a grid layout structure in the GUI may limit flexibility in arranging elements and optimizing space utilization</a:t>
            </a:r>
          </a:p>
        </p:txBody>
      </p:sp>
      <p:sp>
        <p:nvSpPr>
          <p:cNvPr id="9" name="Rectangle 8"/>
          <p:cNvSpPr/>
          <p:nvPr/>
        </p:nvSpPr>
        <p:spPr>
          <a:xfrm>
            <a:off x="8915400" y="1905000"/>
            <a:ext cx="4525598" cy="461665"/>
          </a:xfrm>
          <a:prstGeom prst="rect">
            <a:avLst/>
          </a:prstGeom>
        </p:spPr>
        <p:txBody>
          <a:bodyPr wrap="none">
            <a:spAutoFit/>
          </a:bodyPr>
          <a:lstStyle/>
          <a:p>
            <a:r>
              <a:rPr lang="en-US" sz="2400" b="1" dirty="0" smtClean="0">
                <a:solidFill>
                  <a:schemeClr val="bg1"/>
                </a:solidFill>
                <a:latin typeface="Sora"/>
                <a:ea typeface="Sora"/>
              </a:rPr>
              <a:t>Lack of grid layout structure: </a:t>
            </a:r>
            <a:endParaRPr lang="en-US" sz="2400" b="1" dirty="0">
              <a:solidFill>
                <a:schemeClr val="bg1"/>
              </a:solidFill>
              <a:latin typeface="Sora"/>
              <a:ea typeface="Sora"/>
            </a:endParaRPr>
          </a:p>
        </p:txBody>
      </p:sp>
      <p:sp>
        <p:nvSpPr>
          <p:cNvPr id="11" name="Rectangle 10"/>
          <p:cNvSpPr/>
          <p:nvPr/>
        </p:nvSpPr>
        <p:spPr>
          <a:xfrm>
            <a:off x="5257800" y="4800600"/>
            <a:ext cx="3584636" cy="461665"/>
          </a:xfrm>
          <a:prstGeom prst="rect">
            <a:avLst/>
          </a:prstGeom>
        </p:spPr>
        <p:txBody>
          <a:bodyPr wrap="none">
            <a:spAutoFit/>
          </a:bodyPr>
          <a:lstStyle/>
          <a:p>
            <a:r>
              <a:rPr lang="en-US" sz="2400" b="1" dirty="0" smtClean="0">
                <a:solidFill>
                  <a:schemeClr val="bg1"/>
                </a:solidFill>
                <a:latin typeface="Sora"/>
                <a:ea typeface="Sora"/>
              </a:rPr>
              <a:t>Potential for data loss: </a:t>
            </a:r>
            <a:endParaRPr lang="en-US" sz="2400" b="1" dirty="0">
              <a:solidFill>
                <a:schemeClr val="bg1"/>
              </a:solidFill>
              <a:latin typeface="Sora"/>
              <a:ea typeface="Sora"/>
            </a:endParaRPr>
          </a:p>
        </p:txBody>
      </p:sp>
      <p:sp>
        <p:nvSpPr>
          <p:cNvPr id="12" name="Rectangle 11"/>
          <p:cNvSpPr/>
          <p:nvPr/>
        </p:nvSpPr>
        <p:spPr>
          <a:xfrm>
            <a:off x="5181600" y="5334000"/>
            <a:ext cx="4267200" cy="2215991"/>
          </a:xfrm>
          <a:prstGeom prst="rect">
            <a:avLst/>
          </a:prstGeom>
        </p:spPr>
        <p:txBody>
          <a:bodyPr wrap="square">
            <a:spAutoFit/>
          </a:bodyPr>
          <a:lstStyle/>
          <a:p>
            <a:r>
              <a:rPr lang="en-US" sz="2300" dirty="0" smtClean="0">
                <a:solidFill>
                  <a:schemeClr val="bg1"/>
                </a:solidFill>
                <a:latin typeface="Sora"/>
                <a:ea typeface="Sora"/>
              </a:rPr>
              <a:t>Since data is stored locally within the application, there's a risk of data loss in case of hardware failures or system crashes if proper backup procedures aren't in place.</a:t>
            </a:r>
            <a:endParaRPr lang="en-US" sz="2300" dirty="0">
              <a:solidFill>
                <a:schemeClr val="bg1"/>
              </a:solidFill>
              <a:latin typeface="Sora"/>
              <a:ea typeface="Sora"/>
            </a:endParaRPr>
          </a:p>
        </p:txBody>
      </p:sp>
      <p:sp>
        <p:nvSpPr>
          <p:cNvPr id="15" name="Rectangle 14"/>
          <p:cNvSpPr/>
          <p:nvPr/>
        </p:nvSpPr>
        <p:spPr>
          <a:xfrm>
            <a:off x="1295400" y="1828800"/>
            <a:ext cx="589970" cy="457199"/>
          </a:xfrm>
          <a:prstGeom prst="rect">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04854" tIns="52427" rIns="104854" bIns="52427" rtlCol="0" anchor="ctr"/>
          <a:lstStyle/>
          <a:p>
            <a:pPr algn="ctr"/>
            <a:r>
              <a:rPr lang="en-US" sz="2300" b="1" dirty="0" smtClean="0">
                <a:solidFill>
                  <a:schemeClr val="bg1"/>
                </a:solidFill>
              </a:rPr>
              <a:t>1</a:t>
            </a:r>
            <a:endParaRPr lang="en-US" sz="2300" b="1" dirty="0">
              <a:solidFill>
                <a:schemeClr val="bg1"/>
              </a:solidFill>
            </a:endParaRPr>
          </a:p>
        </p:txBody>
      </p:sp>
      <p:sp>
        <p:nvSpPr>
          <p:cNvPr id="16" name="Rectangle 15"/>
          <p:cNvSpPr/>
          <p:nvPr/>
        </p:nvSpPr>
        <p:spPr>
          <a:xfrm>
            <a:off x="4495800" y="4800600"/>
            <a:ext cx="589970" cy="457199"/>
          </a:xfrm>
          <a:prstGeom prst="rect">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04854" tIns="52427" rIns="104854" bIns="52427" rtlCol="0" anchor="ctr"/>
          <a:lstStyle/>
          <a:p>
            <a:pPr algn="ctr"/>
            <a:r>
              <a:rPr lang="en-US" sz="2300" b="1" dirty="0" smtClean="0">
                <a:solidFill>
                  <a:schemeClr val="bg1"/>
                </a:solidFill>
              </a:rPr>
              <a:t>3</a:t>
            </a:r>
            <a:endParaRPr lang="en-US" sz="2300" b="1" dirty="0">
              <a:solidFill>
                <a:schemeClr val="bg1"/>
              </a:solidFill>
            </a:endParaRPr>
          </a:p>
        </p:txBody>
      </p:sp>
      <p:sp>
        <p:nvSpPr>
          <p:cNvPr id="17" name="Rectangle 16"/>
          <p:cNvSpPr/>
          <p:nvPr/>
        </p:nvSpPr>
        <p:spPr>
          <a:xfrm>
            <a:off x="8153400" y="1905000"/>
            <a:ext cx="589970" cy="457199"/>
          </a:xfrm>
          <a:prstGeom prst="rect">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04854" tIns="52427" rIns="104854" bIns="52427" rtlCol="0" anchor="ctr"/>
          <a:lstStyle/>
          <a:p>
            <a:pPr algn="ctr"/>
            <a:r>
              <a:rPr lang="en-US" sz="2300" b="1" dirty="0" smtClean="0">
                <a:solidFill>
                  <a:schemeClr val="bg1"/>
                </a:solidFill>
              </a:rPr>
              <a:t>2</a:t>
            </a:r>
            <a:endParaRPr lang="en-US" sz="2300" b="1" dirty="0">
              <a:solidFill>
                <a:schemeClr val="bg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p:cNvPicPr>
            <a:picLocks noChangeAspect="1"/>
          </p:cNvPicPr>
          <p:nvPr/>
        </p:nvPicPr>
        <p:blipFill>
          <a:blip r:embed="rId2" cstate="print"/>
          <a:stretch>
            <a:fillRect/>
          </a:stretch>
        </p:blipFill>
        <p:spPr>
          <a:xfrm>
            <a:off x="0" y="0"/>
            <a:ext cx="14630400" cy="8229600"/>
          </a:xfrm>
          <a:prstGeom prst="rect">
            <a:avLst/>
          </a:prstGeom>
        </p:spPr>
        <p:style>
          <a:lnRef idx="2">
            <a:schemeClr val="accent2"/>
          </a:lnRef>
          <a:fillRef idx="1">
            <a:schemeClr val="lt1"/>
          </a:fillRef>
          <a:effectRef idx="0">
            <a:schemeClr val="accent2"/>
          </a:effectRef>
          <a:fontRef idx="minor">
            <a:schemeClr val="dk1"/>
          </a:fontRef>
        </p:style>
      </p:pic>
      <p:sp>
        <p:nvSpPr>
          <p:cNvPr id="3" name="Rectangle 2"/>
          <p:cNvSpPr/>
          <p:nvPr/>
        </p:nvSpPr>
        <p:spPr>
          <a:xfrm>
            <a:off x="9525000" y="2590800"/>
            <a:ext cx="4191000" cy="4693593"/>
          </a:xfrm>
          <a:prstGeom prst="rect">
            <a:avLst/>
          </a:prstGeom>
        </p:spPr>
        <p:txBody>
          <a:bodyPr wrap="square">
            <a:spAutoFit/>
          </a:bodyPr>
          <a:lstStyle/>
          <a:p>
            <a:r>
              <a:rPr lang="en-US" sz="2300" dirty="0">
                <a:solidFill>
                  <a:schemeClr val="bg1"/>
                </a:solidFill>
                <a:latin typeface="Sora"/>
                <a:ea typeface="Sora"/>
              </a:rPr>
              <a:t>The literature also explores the integration of messaging via Telegram into Library Management Systems to improve communication, notifications, and interaction between patrons and library staff, providing a convenient and real-time channel for sending reminders, updates, and alerts regarding book borrowings, returns, and other library-related activities.</a:t>
            </a:r>
          </a:p>
        </p:txBody>
      </p:sp>
      <p:sp>
        <p:nvSpPr>
          <p:cNvPr id="4" name="Text 1"/>
          <p:cNvSpPr/>
          <p:nvPr/>
        </p:nvSpPr>
        <p:spPr>
          <a:xfrm>
            <a:off x="2037994" y="621506"/>
            <a:ext cx="5554981" cy="694373"/>
          </a:xfrm>
          <a:prstGeom prst="rect">
            <a:avLst/>
          </a:prstGeom>
          <a:noFill/>
        </p:spPr>
        <p:txBody>
          <a:bodyPr wrap="none" lIns="91431" tIns="45716" rIns="91431" bIns="45716" rtlCol="0" anchor="t"/>
          <a:lstStyle/>
          <a:p>
            <a:pPr>
              <a:lnSpc>
                <a:spcPts val="5468"/>
              </a:lnSpc>
            </a:pPr>
            <a:r>
              <a:rPr lang="en-US" sz="4400" b="1" dirty="0" smtClean="0">
                <a:solidFill>
                  <a:schemeClr val="bg1"/>
                </a:solidFill>
                <a:latin typeface="Sora" pitchFamily="34" charset="0"/>
                <a:ea typeface="Sora" pitchFamily="34" charset="-122"/>
                <a:cs typeface="Sora" pitchFamily="34" charset="-120"/>
              </a:rPr>
              <a:t>Literature Survey</a:t>
            </a:r>
            <a:endParaRPr lang="en-US" sz="4400" b="1" dirty="0">
              <a:solidFill>
                <a:schemeClr val="bg1"/>
              </a:solidFill>
            </a:endParaRPr>
          </a:p>
        </p:txBody>
      </p:sp>
      <p:sp>
        <p:nvSpPr>
          <p:cNvPr id="5" name="Text 2"/>
          <p:cNvSpPr/>
          <p:nvPr/>
        </p:nvSpPr>
        <p:spPr>
          <a:xfrm>
            <a:off x="1371600" y="1828800"/>
            <a:ext cx="3677004" cy="694373"/>
          </a:xfrm>
          <a:prstGeom prst="rect">
            <a:avLst/>
          </a:prstGeom>
          <a:noFill/>
        </p:spPr>
        <p:txBody>
          <a:bodyPr wrap="square" lIns="91431" tIns="45716" rIns="91431" bIns="45716" rtlCol="0" anchor="t"/>
          <a:lstStyle/>
          <a:p>
            <a:pPr>
              <a:lnSpc>
                <a:spcPts val="2734"/>
              </a:lnSpc>
            </a:pPr>
            <a:r>
              <a:rPr lang="en-US" sz="2400" b="1" dirty="0">
                <a:solidFill>
                  <a:schemeClr val="bg1"/>
                </a:solidFill>
                <a:latin typeface="Sora" pitchFamily="34" charset="0"/>
                <a:ea typeface="Sora" pitchFamily="34" charset="-122"/>
                <a:cs typeface="Sora" pitchFamily="34" charset="-120"/>
              </a:rPr>
              <a:t>Existing LMS Solutions</a:t>
            </a:r>
            <a:endParaRPr lang="en-US" sz="2400" b="1" dirty="0">
              <a:solidFill>
                <a:schemeClr val="bg1"/>
              </a:solidFill>
            </a:endParaRPr>
          </a:p>
        </p:txBody>
      </p:sp>
      <p:sp>
        <p:nvSpPr>
          <p:cNvPr id="6" name="Text 3"/>
          <p:cNvSpPr/>
          <p:nvPr/>
        </p:nvSpPr>
        <p:spPr>
          <a:xfrm>
            <a:off x="1371600" y="2438400"/>
            <a:ext cx="4038600" cy="4620220"/>
          </a:xfrm>
          <a:prstGeom prst="rect">
            <a:avLst/>
          </a:prstGeom>
          <a:noFill/>
        </p:spPr>
        <p:txBody>
          <a:bodyPr wrap="square" lIns="91431" tIns="45716" rIns="91431" bIns="45716" rtlCol="0" anchor="t"/>
          <a:lstStyle/>
          <a:p>
            <a:r>
              <a:rPr lang="en-US" sz="2300" dirty="0">
                <a:solidFill>
                  <a:schemeClr val="bg1"/>
                </a:solidFill>
                <a:latin typeface="Sora"/>
                <a:ea typeface="Sora"/>
                <a:cs typeface="Noto Sans TC" pitchFamily="34" charset="-120"/>
              </a:rPr>
              <a:t>The literature review reveals a wide range of Library Management System solutions, both open-source and commercial, that have been developed and implemented in libraries around the world. These systems offer varying features, functionalities, and levels of customization to meet the diverse needs of different library environments.</a:t>
            </a:r>
            <a:endParaRPr lang="en-US" sz="2300" dirty="0">
              <a:solidFill>
                <a:schemeClr val="bg1"/>
              </a:solidFill>
              <a:latin typeface="Sora"/>
              <a:ea typeface="Sora"/>
            </a:endParaRPr>
          </a:p>
        </p:txBody>
      </p:sp>
      <p:sp>
        <p:nvSpPr>
          <p:cNvPr id="7" name="Text 4"/>
          <p:cNvSpPr/>
          <p:nvPr/>
        </p:nvSpPr>
        <p:spPr>
          <a:xfrm>
            <a:off x="5638800" y="1828800"/>
            <a:ext cx="2859882" cy="347186"/>
          </a:xfrm>
          <a:prstGeom prst="rect">
            <a:avLst/>
          </a:prstGeom>
          <a:noFill/>
        </p:spPr>
        <p:txBody>
          <a:bodyPr wrap="none" lIns="91431" tIns="45716" rIns="91431" bIns="45716" rtlCol="0" anchor="t"/>
          <a:lstStyle/>
          <a:p>
            <a:pPr>
              <a:lnSpc>
                <a:spcPts val="2734"/>
              </a:lnSpc>
            </a:pPr>
            <a:r>
              <a:rPr lang="en-US" sz="2400" b="1" dirty="0">
                <a:solidFill>
                  <a:schemeClr val="bg1"/>
                </a:solidFill>
                <a:latin typeface="Sora" pitchFamily="34" charset="0"/>
                <a:ea typeface="Sora" pitchFamily="34" charset="-122"/>
                <a:cs typeface="Sora" pitchFamily="34" charset="-120"/>
              </a:rPr>
              <a:t>User-centric Design</a:t>
            </a:r>
            <a:endParaRPr lang="en-US" sz="2400" b="1" dirty="0">
              <a:solidFill>
                <a:schemeClr val="bg1"/>
              </a:solidFill>
            </a:endParaRPr>
          </a:p>
        </p:txBody>
      </p:sp>
      <p:sp>
        <p:nvSpPr>
          <p:cNvPr id="8" name="Text 5"/>
          <p:cNvSpPr/>
          <p:nvPr/>
        </p:nvSpPr>
        <p:spPr>
          <a:xfrm>
            <a:off x="5715000" y="2438400"/>
            <a:ext cx="3429000" cy="3554016"/>
          </a:xfrm>
          <a:prstGeom prst="rect">
            <a:avLst/>
          </a:prstGeom>
          <a:noFill/>
        </p:spPr>
        <p:txBody>
          <a:bodyPr wrap="square" lIns="91431" tIns="45716" rIns="91431" bIns="45716" rtlCol="0" anchor="t"/>
          <a:lstStyle/>
          <a:p>
            <a:r>
              <a:rPr lang="en-US" sz="2300" dirty="0">
                <a:solidFill>
                  <a:schemeClr val="bg1"/>
                </a:solidFill>
                <a:latin typeface="Sora"/>
                <a:ea typeface="Sora"/>
                <a:cs typeface="Noto Sans TC" pitchFamily="34" charset="-120"/>
              </a:rPr>
              <a:t>Many studies have emphasized the importance of designing LMS with a strong focus on user experience, highlighting the need for intuitive interfaces, responsive features, and personalized patron services to ensure high user satisfaction and adoption rates.</a:t>
            </a:r>
            <a:endParaRPr lang="en-US" sz="2300" dirty="0">
              <a:solidFill>
                <a:schemeClr val="bg1"/>
              </a:solidFill>
              <a:latin typeface="Sora"/>
              <a:ea typeface="Sora"/>
            </a:endParaRPr>
          </a:p>
        </p:txBody>
      </p:sp>
      <p:sp>
        <p:nvSpPr>
          <p:cNvPr id="9" name="Text 6"/>
          <p:cNvSpPr/>
          <p:nvPr/>
        </p:nvSpPr>
        <p:spPr>
          <a:xfrm>
            <a:off x="9449875" y="1871305"/>
            <a:ext cx="3732725" cy="694373"/>
          </a:xfrm>
          <a:prstGeom prst="rect">
            <a:avLst/>
          </a:prstGeom>
          <a:noFill/>
        </p:spPr>
        <p:txBody>
          <a:bodyPr wrap="square" lIns="91431" tIns="45716" rIns="91431" bIns="45716" rtlCol="0" anchor="t"/>
          <a:lstStyle/>
          <a:p>
            <a:pPr>
              <a:lnSpc>
                <a:spcPts val="2734"/>
              </a:lnSpc>
            </a:pPr>
            <a:r>
              <a:rPr lang="en-US" sz="2400" b="1" dirty="0">
                <a:solidFill>
                  <a:schemeClr val="bg1"/>
                </a:solidFill>
                <a:latin typeface="Sora" pitchFamily="34" charset="0"/>
                <a:ea typeface="Sora" pitchFamily="34" charset="-122"/>
                <a:cs typeface="Sora" pitchFamily="34" charset="-120"/>
              </a:rPr>
              <a:t>Emerging Technologies</a:t>
            </a:r>
            <a:endParaRPr lang="en-US" sz="2400" b="1" dirty="0">
              <a:solidFill>
                <a:schemeClr val="bg1"/>
              </a:solidFill>
            </a:endParaRPr>
          </a:p>
        </p:txBody>
      </p:sp>
      <p:sp>
        <p:nvSpPr>
          <p:cNvPr id="10" name="Text 7"/>
          <p:cNvSpPr/>
          <p:nvPr/>
        </p:nvSpPr>
        <p:spPr>
          <a:xfrm>
            <a:off x="9449875" y="2787848"/>
            <a:ext cx="3156347" cy="3554016"/>
          </a:xfrm>
          <a:prstGeom prst="rect">
            <a:avLst/>
          </a:prstGeom>
          <a:noFill/>
        </p:spPr>
        <p:txBody>
          <a:bodyPr wrap="square" lIns="91431" tIns="45716" rIns="91431" bIns="45716" rtlCol="0" anchor="t"/>
          <a:lstStyle/>
          <a:p>
            <a:pPr>
              <a:lnSpc>
                <a:spcPts val="2798"/>
              </a:lnSpc>
            </a:pPr>
            <a:endParaRPr lang="en-US" sz="1700" dirty="0">
              <a:solidFill>
                <a:schemeClr val="bg1"/>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1" descr="preencoded.png"/>
          <p:cNvPicPr>
            <a:picLocks noChangeAspect="1"/>
          </p:cNvPicPr>
          <p:nvPr/>
        </p:nvPicPr>
        <p:blipFill>
          <a:blip r:embed="rId2" cstate="print"/>
          <a:stretch>
            <a:fillRect/>
          </a:stretch>
        </p:blipFill>
        <p:spPr>
          <a:xfrm>
            <a:off x="0" y="0"/>
            <a:ext cx="14630400" cy="8229600"/>
          </a:xfrm>
          <a:prstGeom prst="rect">
            <a:avLst/>
          </a:prstGeom>
        </p:spPr>
        <p:style>
          <a:lnRef idx="2">
            <a:schemeClr val="accent2"/>
          </a:lnRef>
          <a:fillRef idx="1">
            <a:schemeClr val="lt1"/>
          </a:fillRef>
          <a:effectRef idx="0">
            <a:schemeClr val="accent2"/>
          </a:effectRef>
          <a:fontRef idx="minor">
            <a:schemeClr val="dk1"/>
          </a:fontRef>
        </p:style>
      </p:pic>
      <p:sp>
        <p:nvSpPr>
          <p:cNvPr id="11" name="Rectangle 10"/>
          <p:cNvSpPr/>
          <p:nvPr/>
        </p:nvSpPr>
        <p:spPr>
          <a:xfrm>
            <a:off x="2667000" y="1676400"/>
            <a:ext cx="9677400" cy="478016"/>
          </a:xfrm>
          <a:prstGeom prst="rect">
            <a:avLst/>
          </a:prstGeom>
        </p:spPr>
        <p:txBody>
          <a:bodyPr wrap="square">
            <a:spAutoFit/>
          </a:bodyPr>
          <a:lstStyle/>
          <a:p>
            <a:pPr>
              <a:lnSpc>
                <a:spcPct val="120000"/>
              </a:lnSpc>
            </a:pPr>
            <a:endParaRPr lang="en-US" sz="2300" dirty="0">
              <a:solidFill>
                <a:schemeClr val="bg1"/>
              </a:solidFill>
              <a:latin typeface="Sora"/>
              <a:ea typeface="Sora"/>
            </a:endParaRPr>
          </a:p>
        </p:txBody>
      </p:sp>
      <p:sp>
        <p:nvSpPr>
          <p:cNvPr id="12" name="Rectangle 11"/>
          <p:cNvSpPr/>
          <p:nvPr/>
        </p:nvSpPr>
        <p:spPr>
          <a:xfrm>
            <a:off x="0" y="304800"/>
            <a:ext cx="14630400" cy="830997"/>
          </a:xfrm>
          <a:prstGeom prst="rect">
            <a:avLst/>
          </a:prstGeom>
        </p:spPr>
        <p:txBody>
          <a:bodyPr wrap="square">
            <a:spAutoFit/>
          </a:bodyPr>
          <a:lstStyle/>
          <a:p>
            <a:pPr algn="ctr"/>
            <a:r>
              <a:rPr lang="en-IN" sz="4800" b="1" dirty="0" smtClean="0">
                <a:solidFill>
                  <a:schemeClr val="bg1"/>
                </a:solidFill>
                <a:latin typeface="Sora"/>
                <a:ea typeface="Sora"/>
              </a:rPr>
              <a:t>Conclusion</a:t>
            </a:r>
            <a:endParaRPr lang="en-US" sz="4800" b="1" dirty="0">
              <a:solidFill>
                <a:schemeClr val="bg1"/>
              </a:solidFill>
              <a:latin typeface="Sora"/>
              <a:ea typeface="Sora"/>
            </a:endParaRPr>
          </a:p>
        </p:txBody>
      </p:sp>
      <p:pic>
        <p:nvPicPr>
          <p:cNvPr id="13" name="Image 1" descr="preencoded.png"/>
          <p:cNvPicPr>
            <a:picLocks noChangeAspect="1"/>
          </p:cNvPicPr>
          <p:nvPr/>
        </p:nvPicPr>
        <p:blipFill>
          <a:blip r:embed="rId3" cstate="print"/>
          <a:stretch>
            <a:fillRect/>
          </a:stretch>
        </p:blipFill>
        <p:spPr>
          <a:xfrm>
            <a:off x="-7620" y="0"/>
            <a:ext cx="5417820" cy="8229600"/>
          </a:xfrm>
          <a:prstGeom prst="rect">
            <a:avLst/>
          </a:prstGeom>
        </p:spPr>
      </p:pic>
      <p:sp>
        <p:nvSpPr>
          <p:cNvPr id="17" name="Rectangle 16"/>
          <p:cNvSpPr/>
          <p:nvPr/>
        </p:nvSpPr>
        <p:spPr>
          <a:xfrm>
            <a:off x="5791200" y="1295400"/>
            <a:ext cx="589970" cy="457199"/>
          </a:xfrm>
          <a:prstGeom prst="rect">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04854" tIns="52427" rIns="104854" bIns="52427" rtlCol="0" anchor="ctr"/>
          <a:lstStyle/>
          <a:p>
            <a:pPr algn="ctr"/>
            <a:r>
              <a:rPr lang="en-US" sz="2300" b="1" dirty="0" smtClean="0">
                <a:solidFill>
                  <a:schemeClr val="bg1"/>
                </a:solidFill>
              </a:rPr>
              <a:t>1</a:t>
            </a:r>
            <a:endParaRPr lang="en-US" sz="2300" b="1" dirty="0">
              <a:solidFill>
                <a:schemeClr val="bg1"/>
              </a:solidFill>
            </a:endParaRPr>
          </a:p>
        </p:txBody>
      </p:sp>
      <p:sp>
        <p:nvSpPr>
          <p:cNvPr id="18" name="Rectangle 17"/>
          <p:cNvSpPr/>
          <p:nvPr/>
        </p:nvSpPr>
        <p:spPr>
          <a:xfrm>
            <a:off x="5791200" y="3733800"/>
            <a:ext cx="589970" cy="457199"/>
          </a:xfrm>
          <a:prstGeom prst="rect">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04854" tIns="52427" rIns="104854" bIns="52427" rtlCol="0" anchor="ctr"/>
          <a:lstStyle/>
          <a:p>
            <a:pPr algn="ctr"/>
            <a:r>
              <a:rPr lang="en-US" sz="2300" b="1" dirty="0" smtClean="0">
                <a:solidFill>
                  <a:schemeClr val="bg1"/>
                </a:solidFill>
              </a:rPr>
              <a:t>2</a:t>
            </a:r>
            <a:endParaRPr lang="en-US" sz="2300" b="1" dirty="0">
              <a:solidFill>
                <a:schemeClr val="bg1"/>
              </a:solidFill>
            </a:endParaRPr>
          </a:p>
        </p:txBody>
      </p:sp>
      <p:sp>
        <p:nvSpPr>
          <p:cNvPr id="19" name="Rectangle 18"/>
          <p:cNvSpPr/>
          <p:nvPr/>
        </p:nvSpPr>
        <p:spPr>
          <a:xfrm>
            <a:off x="5867400" y="5791200"/>
            <a:ext cx="589970" cy="457199"/>
          </a:xfrm>
          <a:prstGeom prst="rect">
            <a:avLst/>
          </a:prstGeom>
          <a:solidFill>
            <a:schemeClr val="tx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04854" tIns="52427" rIns="104854" bIns="52427" rtlCol="0" anchor="ctr"/>
          <a:lstStyle/>
          <a:p>
            <a:pPr algn="ctr"/>
            <a:r>
              <a:rPr lang="en-US" sz="2300" b="1" dirty="0" smtClean="0">
                <a:solidFill>
                  <a:schemeClr val="bg1"/>
                </a:solidFill>
              </a:rPr>
              <a:t>3</a:t>
            </a:r>
            <a:endParaRPr lang="en-US" sz="2300" b="1" dirty="0">
              <a:solidFill>
                <a:schemeClr val="bg1"/>
              </a:solidFill>
            </a:endParaRPr>
          </a:p>
        </p:txBody>
      </p:sp>
      <p:sp>
        <p:nvSpPr>
          <p:cNvPr id="20" name="Rectangle 19"/>
          <p:cNvSpPr/>
          <p:nvPr/>
        </p:nvSpPr>
        <p:spPr>
          <a:xfrm>
            <a:off x="6553200" y="1295400"/>
            <a:ext cx="4174156" cy="461665"/>
          </a:xfrm>
          <a:prstGeom prst="rect">
            <a:avLst/>
          </a:prstGeom>
        </p:spPr>
        <p:txBody>
          <a:bodyPr wrap="none">
            <a:spAutoFit/>
          </a:bodyPr>
          <a:lstStyle/>
          <a:p>
            <a:r>
              <a:rPr lang="en-US" sz="2400" b="1" dirty="0" smtClean="0">
                <a:solidFill>
                  <a:schemeClr val="bg1"/>
                </a:solidFill>
                <a:latin typeface="Sora"/>
                <a:ea typeface="Sora"/>
              </a:rPr>
              <a:t>Utilization of Technologies:</a:t>
            </a:r>
            <a:endParaRPr lang="en-US" sz="2400" b="1" dirty="0">
              <a:solidFill>
                <a:schemeClr val="bg1"/>
              </a:solidFill>
              <a:latin typeface="Sora"/>
              <a:ea typeface="Sora"/>
            </a:endParaRPr>
          </a:p>
        </p:txBody>
      </p:sp>
      <p:sp>
        <p:nvSpPr>
          <p:cNvPr id="21" name="Rectangle 20"/>
          <p:cNvSpPr/>
          <p:nvPr/>
        </p:nvSpPr>
        <p:spPr>
          <a:xfrm>
            <a:off x="6553200" y="3733800"/>
            <a:ext cx="3978974" cy="461665"/>
          </a:xfrm>
          <a:prstGeom prst="rect">
            <a:avLst/>
          </a:prstGeom>
        </p:spPr>
        <p:txBody>
          <a:bodyPr wrap="none">
            <a:spAutoFit/>
          </a:bodyPr>
          <a:lstStyle/>
          <a:p>
            <a:r>
              <a:rPr lang="en-US" sz="2400" b="1" dirty="0" smtClean="0">
                <a:solidFill>
                  <a:schemeClr val="bg1"/>
                </a:solidFill>
                <a:latin typeface="Sora"/>
                <a:ea typeface="Sora"/>
              </a:rPr>
              <a:t>Improved Communication</a:t>
            </a:r>
            <a:endParaRPr lang="en-US" sz="2400" b="1" dirty="0">
              <a:solidFill>
                <a:schemeClr val="bg1"/>
              </a:solidFill>
              <a:latin typeface="Sora"/>
              <a:ea typeface="Sora"/>
            </a:endParaRPr>
          </a:p>
        </p:txBody>
      </p:sp>
      <p:sp>
        <p:nvSpPr>
          <p:cNvPr id="22" name="Rectangle 21"/>
          <p:cNvSpPr/>
          <p:nvPr/>
        </p:nvSpPr>
        <p:spPr>
          <a:xfrm>
            <a:off x="5791200" y="1981200"/>
            <a:ext cx="7772400" cy="1508105"/>
          </a:xfrm>
          <a:prstGeom prst="rect">
            <a:avLst/>
          </a:prstGeom>
        </p:spPr>
        <p:txBody>
          <a:bodyPr wrap="square">
            <a:spAutoFit/>
          </a:bodyPr>
          <a:lstStyle/>
          <a:p>
            <a:r>
              <a:rPr lang="en-US" sz="2300" dirty="0" smtClean="0">
                <a:solidFill>
                  <a:schemeClr val="bg1"/>
                </a:solidFill>
                <a:latin typeface="Sora"/>
                <a:ea typeface="Sora"/>
              </a:rPr>
              <a:t>The development of a Library Management System using </a:t>
            </a:r>
            <a:r>
              <a:rPr lang="en-US" sz="2300" dirty="0" err="1" smtClean="0">
                <a:solidFill>
                  <a:schemeClr val="bg1"/>
                </a:solidFill>
                <a:latin typeface="Sora"/>
                <a:ea typeface="Sora"/>
              </a:rPr>
              <a:t>Tkinter</a:t>
            </a:r>
            <a:r>
              <a:rPr lang="en-US" sz="2300" dirty="0" smtClean="0">
                <a:solidFill>
                  <a:schemeClr val="bg1"/>
                </a:solidFill>
                <a:latin typeface="Sora"/>
                <a:ea typeface="Sora"/>
              </a:rPr>
              <a:t>, SQLite3, and Telegram messaging signifies a progressive approach towards modernizing library operations.</a:t>
            </a:r>
            <a:endParaRPr lang="en-US" sz="2300" dirty="0">
              <a:solidFill>
                <a:schemeClr val="bg1"/>
              </a:solidFill>
              <a:latin typeface="Sora"/>
              <a:ea typeface="Sora"/>
            </a:endParaRPr>
          </a:p>
        </p:txBody>
      </p:sp>
      <p:sp>
        <p:nvSpPr>
          <p:cNvPr id="23" name="Rectangle 22"/>
          <p:cNvSpPr/>
          <p:nvPr/>
        </p:nvSpPr>
        <p:spPr>
          <a:xfrm>
            <a:off x="5715000" y="4343400"/>
            <a:ext cx="8001000" cy="1154162"/>
          </a:xfrm>
          <a:prstGeom prst="rect">
            <a:avLst/>
          </a:prstGeom>
        </p:spPr>
        <p:txBody>
          <a:bodyPr wrap="square">
            <a:spAutoFit/>
          </a:bodyPr>
          <a:lstStyle/>
          <a:p>
            <a:r>
              <a:rPr lang="en-US" sz="2300" dirty="0" smtClean="0">
                <a:solidFill>
                  <a:schemeClr val="bg1"/>
                </a:solidFill>
                <a:latin typeface="Sora"/>
                <a:ea typeface="Sora"/>
              </a:rPr>
              <a:t>Integration of Telegram messaging facilitates enhanced communication between library staff and patrons, providing a real-time channel for notifications and updates.</a:t>
            </a:r>
            <a:endParaRPr lang="en-US" sz="2300" dirty="0">
              <a:solidFill>
                <a:schemeClr val="bg1"/>
              </a:solidFill>
              <a:latin typeface="Sora"/>
              <a:ea typeface="Sora"/>
            </a:endParaRPr>
          </a:p>
        </p:txBody>
      </p:sp>
      <p:sp>
        <p:nvSpPr>
          <p:cNvPr id="24" name="Rectangle 23"/>
          <p:cNvSpPr/>
          <p:nvPr/>
        </p:nvSpPr>
        <p:spPr>
          <a:xfrm>
            <a:off x="6629400" y="5791200"/>
            <a:ext cx="3706464" cy="461665"/>
          </a:xfrm>
          <a:prstGeom prst="rect">
            <a:avLst/>
          </a:prstGeom>
        </p:spPr>
        <p:txBody>
          <a:bodyPr wrap="none">
            <a:spAutoFit/>
          </a:bodyPr>
          <a:lstStyle/>
          <a:p>
            <a:r>
              <a:rPr lang="en-US" sz="2400" b="1" dirty="0" smtClean="0">
                <a:solidFill>
                  <a:schemeClr val="bg1"/>
                </a:solidFill>
                <a:latin typeface="Sora"/>
                <a:ea typeface="Sora"/>
              </a:rPr>
              <a:t>Overcoming Challenges</a:t>
            </a:r>
            <a:endParaRPr lang="en-US" sz="2400" b="1" dirty="0">
              <a:solidFill>
                <a:schemeClr val="bg1"/>
              </a:solidFill>
              <a:latin typeface="Sora"/>
              <a:ea typeface="Sora"/>
            </a:endParaRPr>
          </a:p>
        </p:txBody>
      </p:sp>
      <p:sp>
        <p:nvSpPr>
          <p:cNvPr id="25" name="Rectangle 24"/>
          <p:cNvSpPr/>
          <p:nvPr/>
        </p:nvSpPr>
        <p:spPr>
          <a:xfrm>
            <a:off x="5867400" y="6477000"/>
            <a:ext cx="7696200" cy="1508105"/>
          </a:xfrm>
          <a:prstGeom prst="rect">
            <a:avLst/>
          </a:prstGeom>
        </p:spPr>
        <p:txBody>
          <a:bodyPr wrap="square">
            <a:spAutoFit/>
          </a:bodyPr>
          <a:lstStyle/>
          <a:p>
            <a:r>
              <a:rPr lang="en-US" sz="2300" dirty="0" smtClean="0">
                <a:solidFill>
                  <a:schemeClr val="bg1"/>
                </a:solidFill>
                <a:latin typeface="Sora"/>
                <a:ea typeface="Sora"/>
              </a:rPr>
              <a:t>While challenges like manual data entry and compatibility limitations exist, the benefits of improved efficiency, accessibility, and user engagement outweigh these drawbacks.</a:t>
            </a:r>
            <a:endParaRPr lang="en-US" sz="2300" dirty="0">
              <a:solidFill>
                <a:schemeClr val="bg1"/>
              </a:solidFill>
              <a:latin typeface="Sora"/>
              <a:ea typeface="Sora"/>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390</TotalTime>
  <Words>742</Words>
  <Application>Microsoft Office PowerPoint</Application>
  <PresentationFormat>Custom</PresentationFormat>
  <Paragraphs>101</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Module</vt:lpstr>
      <vt:lpstr>Slide 1</vt:lpstr>
      <vt:lpstr>Slide 2</vt:lpstr>
      <vt:lpstr>Slide 3</vt:lpstr>
      <vt:lpstr>Slide 4</vt:lpstr>
      <vt:lpstr>Slide 5</vt:lpstr>
      <vt:lpstr>Slide 6</vt:lpstr>
      <vt:lpstr>Slide 7</vt:lpstr>
      <vt:lpstr>Slide 8</vt:lpstr>
      <vt:lpstr>Slide 9</vt:lpstr>
      <vt:lpstr>Slide 10</vt:lpstr>
      <vt:lpstr>Slide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shree</dc:creator>
  <cp:lastModifiedBy>shree</cp:lastModifiedBy>
  <cp:revision>46</cp:revision>
  <dcterms:created xsi:type="dcterms:W3CDTF">2024-04-21T04:21:32Z</dcterms:created>
  <dcterms:modified xsi:type="dcterms:W3CDTF">2024-09-25T09:44:36Z</dcterms:modified>
</cp:coreProperties>
</file>

<file path=docProps/thumbnail.jpeg>
</file>